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47"/>
  </p:notesMasterIdLst>
  <p:sldIdLst>
    <p:sldId id="440" r:id="rId6"/>
    <p:sldId id="402" r:id="rId7"/>
    <p:sldId id="443" r:id="rId8"/>
    <p:sldId id="389" r:id="rId9"/>
    <p:sldId id="455" r:id="rId10"/>
    <p:sldId id="461" r:id="rId11"/>
    <p:sldId id="444" r:id="rId12"/>
    <p:sldId id="464" r:id="rId13"/>
    <p:sldId id="465" r:id="rId14"/>
    <p:sldId id="466" r:id="rId15"/>
    <p:sldId id="467" r:id="rId16"/>
    <p:sldId id="456" r:id="rId17"/>
    <p:sldId id="470" r:id="rId18"/>
    <p:sldId id="471" r:id="rId19"/>
    <p:sldId id="463" r:id="rId20"/>
    <p:sldId id="462" r:id="rId21"/>
    <p:sldId id="468" r:id="rId22"/>
    <p:sldId id="457" r:id="rId23"/>
    <p:sldId id="458" r:id="rId24"/>
    <p:sldId id="459" r:id="rId25"/>
    <p:sldId id="460" r:id="rId26"/>
    <p:sldId id="472" r:id="rId27"/>
    <p:sldId id="474" r:id="rId28"/>
    <p:sldId id="473" r:id="rId29"/>
    <p:sldId id="486" r:id="rId30"/>
    <p:sldId id="442" r:id="rId31"/>
    <p:sldId id="475" r:id="rId32"/>
    <p:sldId id="488" r:id="rId33"/>
    <p:sldId id="487" r:id="rId34"/>
    <p:sldId id="476" r:id="rId35"/>
    <p:sldId id="477" r:id="rId36"/>
    <p:sldId id="478" r:id="rId37"/>
    <p:sldId id="483" r:id="rId38"/>
    <p:sldId id="485" r:id="rId39"/>
    <p:sldId id="484" r:id="rId40"/>
    <p:sldId id="489" r:id="rId41"/>
    <p:sldId id="469" r:id="rId42"/>
    <p:sldId id="479" r:id="rId43"/>
    <p:sldId id="480" r:id="rId44"/>
    <p:sldId id="481" r:id="rId45"/>
    <p:sldId id="482" r:id="rId46"/>
  </p:sldIdLst>
  <p:sldSz cx="12204700" cy="9756775"/>
  <p:notesSz cx="6858000" cy="9144000"/>
  <p:defaultTextStyle>
    <a:defPPr>
      <a:defRPr lang="en-US"/>
    </a:defPPr>
    <a:lvl1pPr marL="0" algn="l" defTabSz="1254836" rtl="0" eaLnBrk="1" latinLnBrk="0" hangingPunct="1">
      <a:defRPr sz="2470" kern="1200">
        <a:solidFill>
          <a:schemeClr val="tx1"/>
        </a:solidFill>
        <a:latin typeface="+mn-lt"/>
        <a:ea typeface="+mn-ea"/>
        <a:cs typeface="+mn-cs"/>
      </a:defRPr>
    </a:lvl1pPr>
    <a:lvl2pPr marL="627417" algn="l" defTabSz="1254836" rtl="0" eaLnBrk="1" latinLnBrk="0" hangingPunct="1">
      <a:defRPr sz="2470" kern="1200">
        <a:solidFill>
          <a:schemeClr val="tx1"/>
        </a:solidFill>
        <a:latin typeface="+mn-lt"/>
        <a:ea typeface="+mn-ea"/>
        <a:cs typeface="+mn-cs"/>
      </a:defRPr>
    </a:lvl2pPr>
    <a:lvl3pPr marL="1254836" algn="l" defTabSz="1254836" rtl="0" eaLnBrk="1" latinLnBrk="0" hangingPunct="1">
      <a:defRPr sz="2470" kern="1200">
        <a:solidFill>
          <a:schemeClr val="tx1"/>
        </a:solidFill>
        <a:latin typeface="+mn-lt"/>
        <a:ea typeface="+mn-ea"/>
        <a:cs typeface="+mn-cs"/>
      </a:defRPr>
    </a:lvl3pPr>
    <a:lvl4pPr marL="1882253" algn="l" defTabSz="1254836" rtl="0" eaLnBrk="1" latinLnBrk="0" hangingPunct="1">
      <a:defRPr sz="2470" kern="1200">
        <a:solidFill>
          <a:schemeClr val="tx1"/>
        </a:solidFill>
        <a:latin typeface="+mn-lt"/>
        <a:ea typeface="+mn-ea"/>
        <a:cs typeface="+mn-cs"/>
      </a:defRPr>
    </a:lvl4pPr>
    <a:lvl5pPr marL="2509671" algn="l" defTabSz="1254836" rtl="0" eaLnBrk="1" latinLnBrk="0" hangingPunct="1">
      <a:defRPr sz="2470" kern="1200">
        <a:solidFill>
          <a:schemeClr val="tx1"/>
        </a:solidFill>
        <a:latin typeface="+mn-lt"/>
        <a:ea typeface="+mn-ea"/>
        <a:cs typeface="+mn-cs"/>
      </a:defRPr>
    </a:lvl5pPr>
    <a:lvl6pPr marL="3137088" algn="l" defTabSz="1254836" rtl="0" eaLnBrk="1" latinLnBrk="0" hangingPunct="1">
      <a:defRPr sz="2470" kern="1200">
        <a:solidFill>
          <a:schemeClr val="tx1"/>
        </a:solidFill>
        <a:latin typeface="+mn-lt"/>
        <a:ea typeface="+mn-ea"/>
        <a:cs typeface="+mn-cs"/>
      </a:defRPr>
    </a:lvl6pPr>
    <a:lvl7pPr marL="3764507" algn="l" defTabSz="1254836" rtl="0" eaLnBrk="1" latinLnBrk="0" hangingPunct="1">
      <a:defRPr sz="2470" kern="1200">
        <a:solidFill>
          <a:schemeClr val="tx1"/>
        </a:solidFill>
        <a:latin typeface="+mn-lt"/>
        <a:ea typeface="+mn-ea"/>
        <a:cs typeface="+mn-cs"/>
      </a:defRPr>
    </a:lvl7pPr>
    <a:lvl8pPr marL="4391924" algn="l" defTabSz="1254836" rtl="0" eaLnBrk="1" latinLnBrk="0" hangingPunct="1">
      <a:defRPr sz="2470" kern="1200">
        <a:solidFill>
          <a:schemeClr val="tx1"/>
        </a:solidFill>
        <a:latin typeface="+mn-lt"/>
        <a:ea typeface="+mn-ea"/>
        <a:cs typeface="+mn-cs"/>
      </a:defRPr>
    </a:lvl8pPr>
    <a:lvl9pPr marL="5019342" algn="l" defTabSz="1254836" rtl="0" eaLnBrk="1" latinLnBrk="0" hangingPunct="1">
      <a:defRPr sz="247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E1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8015" autoAdjust="0"/>
  </p:normalViewPr>
  <p:slideViewPr>
    <p:cSldViewPr snapToGrid="0" snapToObjects="1">
      <p:cViewPr varScale="1">
        <p:scale>
          <a:sx n="47" d="100"/>
          <a:sy n="47" d="100"/>
        </p:scale>
        <p:origin x="2045" y="8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8B63D-3668-47C9-8BAD-7B3084234642}"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GB"/>
        </a:p>
      </dgm:t>
    </dgm:pt>
    <dgm:pt modelId="{11F6DD98-5C10-47A2-815E-9A04F6151CF3}">
      <dgm:prSet phldrT="[Text]" custT="1"/>
      <dgm:spPr/>
      <dgm:t>
        <a:bodyPr/>
        <a:lstStyle/>
        <a:p>
          <a:r>
            <a:rPr lang="en-US" sz="2800" dirty="0"/>
            <a:t>False ammunition</a:t>
          </a:r>
          <a:endParaRPr lang="en-GB" sz="2800" dirty="0"/>
        </a:p>
      </dgm:t>
    </dgm:pt>
    <dgm:pt modelId="{2937DB8C-6642-4CE2-945A-6D784E3DA232}" type="parTrans" cxnId="{D7B44D97-7BA6-47D9-9DAA-F0D7A23AE5E4}">
      <dgm:prSet/>
      <dgm:spPr/>
      <dgm:t>
        <a:bodyPr/>
        <a:lstStyle/>
        <a:p>
          <a:endParaRPr lang="en-GB"/>
        </a:p>
      </dgm:t>
    </dgm:pt>
    <dgm:pt modelId="{46DDF23D-B679-4270-8ABA-82B078E92AD5}" type="sibTrans" cxnId="{D7B44D97-7BA6-47D9-9DAA-F0D7A23AE5E4}">
      <dgm:prSet custT="1"/>
      <dgm:spPr/>
      <dgm:t>
        <a:bodyPr/>
        <a:lstStyle/>
        <a:p>
          <a:r>
            <a:rPr lang="en-US" sz="2200" dirty="0"/>
            <a:t>Danger</a:t>
          </a:r>
          <a:endParaRPr lang="en-GB" sz="2200" dirty="0"/>
        </a:p>
      </dgm:t>
    </dgm:pt>
    <dgm:pt modelId="{89C78D7E-D893-4D12-A7E7-E11CB47AD793}">
      <dgm:prSet phldrT="[Text]" custT="1"/>
      <dgm:spPr/>
      <dgm:t>
        <a:bodyPr/>
        <a:lstStyle/>
        <a:p>
          <a:r>
            <a:rPr lang="en-US" sz="2800" dirty="0"/>
            <a:t>You shall not judge</a:t>
          </a:r>
          <a:endParaRPr lang="en-GB" sz="2800" dirty="0"/>
        </a:p>
      </dgm:t>
    </dgm:pt>
    <dgm:pt modelId="{E2A9825F-C00A-45F2-9611-02A3C1982089}" type="parTrans" cxnId="{13EED134-0AC3-4779-AB4C-0B5A1F7800D4}">
      <dgm:prSet/>
      <dgm:spPr/>
      <dgm:t>
        <a:bodyPr/>
        <a:lstStyle/>
        <a:p>
          <a:endParaRPr lang="en-GB"/>
        </a:p>
      </dgm:t>
    </dgm:pt>
    <dgm:pt modelId="{4A93B0B8-2FE8-4E82-B37D-5DA8140F0F96}" type="sibTrans" cxnId="{13EED134-0AC3-4779-AB4C-0B5A1F7800D4}">
      <dgm:prSet/>
      <dgm:spPr/>
      <dgm:t>
        <a:bodyPr/>
        <a:lstStyle/>
        <a:p>
          <a:r>
            <a:rPr lang="en-US" dirty="0"/>
            <a:t>12 Nov 2023</a:t>
          </a:r>
          <a:endParaRPr lang="en-GB" dirty="0"/>
        </a:p>
      </dgm:t>
    </dgm:pt>
    <dgm:pt modelId="{A8FAA0C0-BC8A-4351-9344-17E9D1283B59}">
      <dgm:prSet phldrT="[Text]" custT="1"/>
      <dgm:spPr/>
      <dgm:t>
        <a:bodyPr/>
        <a:lstStyle/>
        <a:p>
          <a:r>
            <a:rPr lang="en-US" sz="2800" dirty="0"/>
            <a:t>Matt 7:1</a:t>
          </a:r>
          <a:endParaRPr lang="en-GB" sz="2800" dirty="0"/>
        </a:p>
      </dgm:t>
    </dgm:pt>
    <dgm:pt modelId="{7A69CA71-E621-4E8E-8F53-C7F10B546810}" type="parTrans" cxnId="{08357AC7-803D-43BD-9EC5-8D6E89D13841}">
      <dgm:prSet/>
      <dgm:spPr/>
      <dgm:t>
        <a:bodyPr/>
        <a:lstStyle/>
        <a:p>
          <a:endParaRPr lang="en-GB"/>
        </a:p>
      </dgm:t>
    </dgm:pt>
    <dgm:pt modelId="{46C22CA0-169F-4699-ADA1-A65B2796E384}" type="sibTrans" cxnId="{08357AC7-803D-43BD-9EC5-8D6E89D13841}">
      <dgm:prSet/>
      <dgm:spPr/>
      <dgm:t>
        <a:bodyPr/>
        <a:lstStyle/>
        <a:p>
          <a:r>
            <a:rPr lang="en-US" dirty="0"/>
            <a:t>The false ammunition</a:t>
          </a:r>
          <a:endParaRPr lang="en-GB" dirty="0"/>
        </a:p>
      </dgm:t>
    </dgm:pt>
    <dgm:pt modelId="{1EA3197A-38D3-4646-81C6-F8718BE0C794}">
      <dgm:prSet phldrT="[Text]" custT="1"/>
      <dgm:spPr/>
      <dgm:t>
        <a:bodyPr/>
        <a:lstStyle/>
        <a:p>
          <a:r>
            <a:rPr lang="en-US" sz="2800" dirty="0"/>
            <a:t>Matt 7:3-5</a:t>
          </a:r>
        </a:p>
        <a:p>
          <a:r>
            <a:rPr lang="en-US" sz="2800" dirty="0"/>
            <a:t>Matt 18</a:t>
          </a:r>
          <a:endParaRPr lang="en-GB" sz="2800" dirty="0"/>
        </a:p>
      </dgm:t>
    </dgm:pt>
    <dgm:pt modelId="{B42AECB2-3F0D-4DFC-974F-EA4B3C3CEF26}" type="parTrans" cxnId="{E4402E5B-254C-4BA1-8042-65CF9373B482}">
      <dgm:prSet/>
      <dgm:spPr/>
      <dgm:t>
        <a:bodyPr/>
        <a:lstStyle/>
        <a:p>
          <a:endParaRPr lang="en-GB"/>
        </a:p>
      </dgm:t>
    </dgm:pt>
    <dgm:pt modelId="{3E34405F-6499-4107-B1ED-CD8DB9C645B4}" type="sibTrans" cxnId="{E4402E5B-254C-4BA1-8042-65CF9373B482}">
      <dgm:prSet/>
      <dgm:spPr/>
      <dgm:t>
        <a:bodyPr/>
        <a:lstStyle/>
        <a:p>
          <a:r>
            <a:rPr lang="en-US" dirty="0"/>
            <a:t>The Truth</a:t>
          </a:r>
          <a:endParaRPr lang="en-GB" dirty="0"/>
        </a:p>
      </dgm:t>
    </dgm:pt>
    <dgm:pt modelId="{069477C2-6AA1-41EF-9855-87B69BEB0C4E}">
      <dgm:prSet phldrT="[Text]" custT="1"/>
      <dgm:spPr/>
      <dgm:t>
        <a:bodyPr/>
        <a:lstStyle/>
        <a:p>
          <a:r>
            <a:rPr lang="en-US" sz="2400" dirty="0"/>
            <a:t>Jesus knocks on our hearts</a:t>
          </a:r>
          <a:endParaRPr lang="en-GB" sz="2400" dirty="0"/>
        </a:p>
      </dgm:t>
    </dgm:pt>
    <dgm:pt modelId="{23876224-7E05-454A-96CA-7407C7592D1D}" type="parTrans" cxnId="{4D3229DD-E0F2-4B4C-8DBA-76D2142D9A93}">
      <dgm:prSet/>
      <dgm:spPr/>
      <dgm:t>
        <a:bodyPr/>
        <a:lstStyle/>
        <a:p>
          <a:endParaRPr lang="en-GB"/>
        </a:p>
      </dgm:t>
    </dgm:pt>
    <dgm:pt modelId="{6EED87C5-A77D-499B-99F8-830B09540145}" type="sibTrans" cxnId="{4D3229DD-E0F2-4B4C-8DBA-76D2142D9A93}">
      <dgm:prSet/>
      <dgm:spPr/>
      <dgm:t>
        <a:bodyPr/>
        <a:lstStyle/>
        <a:p>
          <a:r>
            <a:rPr lang="en-US" dirty="0"/>
            <a:t>18 Feb 2024</a:t>
          </a:r>
          <a:endParaRPr lang="en-GB" dirty="0"/>
        </a:p>
      </dgm:t>
    </dgm:pt>
    <dgm:pt modelId="{7DAD70BF-255C-4C1D-8F7C-4540D23FB208}">
      <dgm:prSet phldrT="[Text]" custT="1"/>
      <dgm:spPr/>
      <dgm:t>
        <a:bodyPr/>
        <a:lstStyle/>
        <a:p>
          <a:r>
            <a:rPr lang="en-US" sz="2400" dirty="0"/>
            <a:t>Easter</a:t>
          </a:r>
          <a:endParaRPr lang="en-GB" sz="2400" dirty="0"/>
        </a:p>
      </dgm:t>
    </dgm:pt>
    <dgm:pt modelId="{021A0672-F1E5-42C2-9F58-63EF9BA110F5}" type="parTrans" cxnId="{375EC84F-E2F2-4AE1-B3CB-9B75F1E91C7F}">
      <dgm:prSet/>
      <dgm:spPr/>
      <dgm:t>
        <a:bodyPr/>
        <a:lstStyle/>
        <a:p>
          <a:endParaRPr lang="en-GB"/>
        </a:p>
      </dgm:t>
    </dgm:pt>
    <dgm:pt modelId="{35A81D63-82B7-4236-BCBC-5033F9FC2C1B}" type="sibTrans" cxnId="{375EC84F-E2F2-4AE1-B3CB-9B75F1E91C7F}">
      <dgm:prSet/>
      <dgm:spPr/>
      <dgm:t>
        <a:bodyPr/>
        <a:lstStyle/>
        <a:p>
          <a:r>
            <a:rPr lang="en-US" dirty="0"/>
            <a:t>07 April 2024</a:t>
          </a:r>
          <a:endParaRPr lang="en-GB" dirty="0"/>
        </a:p>
      </dgm:t>
    </dgm:pt>
    <dgm:pt modelId="{30F436FF-8C80-4FA5-93F0-A93A382F4A8B}">
      <dgm:prSet phldrT="[Text]"/>
      <dgm:spPr/>
      <dgm:t>
        <a:bodyPr/>
        <a:lstStyle/>
        <a:p>
          <a:r>
            <a:rPr lang="en-US" dirty="0"/>
            <a:t>Matt 26</a:t>
          </a:r>
          <a:endParaRPr lang="en-GB" dirty="0"/>
        </a:p>
      </dgm:t>
    </dgm:pt>
    <dgm:pt modelId="{18D375FF-9BF8-4192-91C0-BDA30B8EDD20}" type="parTrans" cxnId="{D87F8AD0-0EE6-42DD-8DCA-6E0F7AB4F858}">
      <dgm:prSet/>
      <dgm:spPr/>
      <dgm:t>
        <a:bodyPr/>
        <a:lstStyle/>
        <a:p>
          <a:endParaRPr lang="en-GB"/>
        </a:p>
      </dgm:t>
    </dgm:pt>
    <dgm:pt modelId="{24AF33EC-A5A9-434F-B0CC-BA5AE6C8D0C1}" type="sibTrans" cxnId="{D87F8AD0-0EE6-42DD-8DCA-6E0F7AB4F858}">
      <dgm:prSet/>
      <dgm:spPr/>
      <dgm:t>
        <a:bodyPr/>
        <a:lstStyle/>
        <a:p>
          <a:r>
            <a:rPr lang="en-US" dirty="0"/>
            <a:t>The false ammunition</a:t>
          </a:r>
          <a:endParaRPr lang="en-GB" dirty="0"/>
        </a:p>
      </dgm:t>
    </dgm:pt>
    <dgm:pt modelId="{9929BBA3-74C2-4687-A234-F600CD5F3831}">
      <dgm:prSet phldrT="[Text]"/>
      <dgm:spPr/>
      <dgm:t>
        <a:bodyPr/>
        <a:lstStyle/>
        <a:p>
          <a:br>
            <a:rPr lang="en-US" dirty="0"/>
          </a:br>
          <a:r>
            <a:rPr lang="en-US" dirty="0"/>
            <a:t>Matt 26</a:t>
          </a:r>
        </a:p>
      </dgm:t>
    </dgm:pt>
    <dgm:pt modelId="{B2EB7E06-0ECB-4AAA-8348-BB511A56DE16}" type="parTrans" cxnId="{42EE1792-6B10-4D1F-B7EA-4988DB230C7E}">
      <dgm:prSet/>
      <dgm:spPr/>
      <dgm:t>
        <a:bodyPr/>
        <a:lstStyle/>
        <a:p>
          <a:endParaRPr lang="en-GB"/>
        </a:p>
      </dgm:t>
    </dgm:pt>
    <dgm:pt modelId="{4C12F2AE-88A1-43AF-A2F2-6636E5771670}" type="sibTrans" cxnId="{42EE1792-6B10-4D1F-B7EA-4988DB230C7E}">
      <dgm:prSet/>
      <dgm:spPr/>
      <dgm:t>
        <a:bodyPr/>
        <a:lstStyle/>
        <a:p>
          <a:r>
            <a:rPr lang="en-US" dirty="0"/>
            <a:t>The truth</a:t>
          </a:r>
          <a:endParaRPr lang="en-GB" dirty="0"/>
        </a:p>
      </dgm:t>
    </dgm:pt>
    <dgm:pt modelId="{77853EF8-2C26-4DB9-873F-3C93517264D6}">
      <dgm:prSet phldrT="[Text]" custT="1"/>
      <dgm:spPr/>
      <dgm:t>
        <a:bodyPr/>
        <a:lstStyle/>
        <a:p>
          <a:r>
            <a:rPr lang="en-US" sz="2400" dirty="0"/>
            <a:t>Rev 3:20</a:t>
          </a:r>
          <a:endParaRPr lang="en-GB" sz="2400" dirty="0"/>
        </a:p>
      </dgm:t>
    </dgm:pt>
    <dgm:pt modelId="{CE4BA21C-7505-4501-9457-82AAE0BAFA93}" type="parTrans" cxnId="{DFF84914-E1A1-44DA-B760-2A0F1F41F958}">
      <dgm:prSet/>
      <dgm:spPr/>
      <dgm:t>
        <a:bodyPr/>
        <a:lstStyle/>
        <a:p>
          <a:endParaRPr lang="en-GB"/>
        </a:p>
      </dgm:t>
    </dgm:pt>
    <dgm:pt modelId="{2C68A417-7554-4D63-94B2-04CB8C225638}" type="sibTrans" cxnId="{DFF84914-E1A1-44DA-B760-2A0F1F41F958}">
      <dgm:prSet/>
      <dgm:spPr/>
      <dgm:t>
        <a:bodyPr/>
        <a:lstStyle/>
        <a:p>
          <a:r>
            <a:rPr lang="en-US" dirty="0"/>
            <a:t>The false ammunition</a:t>
          </a:r>
          <a:endParaRPr lang="en-GB" dirty="0"/>
        </a:p>
      </dgm:t>
    </dgm:pt>
    <dgm:pt modelId="{E3F1F3CE-1F2A-44A5-A5F3-64BA181F9488}">
      <dgm:prSet phldrT="[Text]" custT="1"/>
      <dgm:spPr/>
      <dgm:t>
        <a:bodyPr/>
        <a:lstStyle/>
        <a:p>
          <a:r>
            <a:rPr lang="en-US" sz="2400" dirty="0"/>
            <a:t>Rev 3</a:t>
          </a:r>
        </a:p>
        <a:p>
          <a:r>
            <a:rPr lang="en-US" sz="2400" dirty="0"/>
            <a:t>John 3</a:t>
          </a:r>
          <a:endParaRPr lang="en-GB" sz="2400" dirty="0"/>
        </a:p>
      </dgm:t>
    </dgm:pt>
    <dgm:pt modelId="{EFE5255D-1691-4DE4-9B6F-C81B7F539D34}" type="parTrans" cxnId="{4900E59D-B50E-4EC5-AD5E-39A742628883}">
      <dgm:prSet/>
      <dgm:spPr/>
      <dgm:t>
        <a:bodyPr/>
        <a:lstStyle/>
        <a:p>
          <a:endParaRPr lang="en-GB"/>
        </a:p>
      </dgm:t>
    </dgm:pt>
    <dgm:pt modelId="{848567C1-F488-43B3-ACCA-971F95BFC4CD}" type="sibTrans" cxnId="{4900E59D-B50E-4EC5-AD5E-39A742628883}">
      <dgm:prSet/>
      <dgm:spPr/>
      <dgm:t>
        <a:bodyPr/>
        <a:lstStyle/>
        <a:p>
          <a:r>
            <a:rPr lang="en-US" dirty="0"/>
            <a:t>The truth</a:t>
          </a:r>
          <a:endParaRPr lang="en-GB" dirty="0"/>
        </a:p>
      </dgm:t>
    </dgm:pt>
    <dgm:pt modelId="{2D8B46CE-D00E-4AC2-8BDF-A67E0687C9D8}" type="pres">
      <dgm:prSet presAssocID="{9FB8B63D-3668-47C9-8BAD-7B3084234642}" presName="hierChild1" presStyleCnt="0">
        <dgm:presLayoutVars>
          <dgm:orgChart val="1"/>
          <dgm:chPref val="1"/>
          <dgm:dir/>
          <dgm:animOne val="branch"/>
          <dgm:animLvl val="lvl"/>
          <dgm:resizeHandles/>
        </dgm:presLayoutVars>
      </dgm:prSet>
      <dgm:spPr/>
    </dgm:pt>
    <dgm:pt modelId="{24D4971E-33F1-4B33-803E-36A3B62103E2}" type="pres">
      <dgm:prSet presAssocID="{11F6DD98-5C10-47A2-815E-9A04F6151CF3}" presName="hierRoot1" presStyleCnt="0">
        <dgm:presLayoutVars>
          <dgm:hierBranch val="init"/>
        </dgm:presLayoutVars>
      </dgm:prSet>
      <dgm:spPr/>
    </dgm:pt>
    <dgm:pt modelId="{94EEA194-2A0D-453E-9105-A953382CB72D}" type="pres">
      <dgm:prSet presAssocID="{11F6DD98-5C10-47A2-815E-9A04F6151CF3}" presName="rootComposite1" presStyleCnt="0"/>
      <dgm:spPr/>
    </dgm:pt>
    <dgm:pt modelId="{58057395-9EF6-4C8F-B1B8-1C59E191DDBB}" type="pres">
      <dgm:prSet presAssocID="{11F6DD98-5C10-47A2-815E-9A04F6151CF3}" presName="rootText1" presStyleLbl="node0" presStyleIdx="0" presStyleCnt="1">
        <dgm:presLayoutVars>
          <dgm:chMax/>
          <dgm:chPref val="3"/>
        </dgm:presLayoutVars>
      </dgm:prSet>
      <dgm:spPr/>
    </dgm:pt>
    <dgm:pt modelId="{CF3BC88C-DF6E-41EA-8AF7-4E8CF5BB4CA8}" type="pres">
      <dgm:prSet presAssocID="{11F6DD98-5C10-47A2-815E-9A04F6151CF3}" presName="titleText1" presStyleLbl="fgAcc0" presStyleIdx="0" presStyleCnt="1">
        <dgm:presLayoutVars>
          <dgm:chMax val="0"/>
          <dgm:chPref val="0"/>
        </dgm:presLayoutVars>
      </dgm:prSet>
      <dgm:spPr/>
    </dgm:pt>
    <dgm:pt modelId="{639A4789-16D3-4820-B460-4BDA49A1401A}" type="pres">
      <dgm:prSet presAssocID="{11F6DD98-5C10-47A2-815E-9A04F6151CF3}" presName="rootConnector1" presStyleLbl="node1" presStyleIdx="0" presStyleCnt="9"/>
      <dgm:spPr/>
    </dgm:pt>
    <dgm:pt modelId="{8F58C966-468F-4184-9BC2-1EAD2E410895}" type="pres">
      <dgm:prSet presAssocID="{11F6DD98-5C10-47A2-815E-9A04F6151CF3}" presName="hierChild2" presStyleCnt="0"/>
      <dgm:spPr/>
    </dgm:pt>
    <dgm:pt modelId="{2938D4DD-A1FB-40E4-883B-1C65A41839D2}" type="pres">
      <dgm:prSet presAssocID="{E2A9825F-C00A-45F2-9611-02A3C1982089}" presName="Name37" presStyleLbl="parChTrans1D2" presStyleIdx="0" presStyleCnt="3"/>
      <dgm:spPr/>
    </dgm:pt>
    <dgm:pt modelId="{0C6FBC3B-3901-4807-9DBB-B15473EBEF6C}" type="pres">
      <dgm:prSet presAssocID="{89C78D7E-D893-4D12-A7E7-E11CB47AD793}" presName="hierRoot2" presStyleCnt="0">
        <dgm:presLayoutVars>
          <dgm:hierBranch val="init"/>
        </dgm:presLayoutVars>
      </dgm:prSet>
      <dgm:spPr/>
    </dgm:pt>
    <dgm:pt modelId="{A3740A0C-5CEC-4820-AAFB-7AFE39182B03}" type="pres">
      <dgm:prSet presAssocID="{89C78D7E-D893-4D12-A7E7-E11CB47AD793}" presName="rootComposite" presStyleCnt="0"/>
      <dgm:spPr/>
    </dgm:pt>
    <dgm:pt modelId="{0D0F3E87-591B-4220-B22B-F5E13A1B732A}" type="pres">
      <dgm:prSet presAssocID="{89C78D7E-D893-4D12-A7E7-E11CB47AD793}" presName="rootText" presStyleLbl="node1" presStyleIdx="0" presStyleCnt="9">
        <dgm:presLayoutVars>
          <dgm:chMax/>
          <dgm:chPref val="3"/>
        </dgm:presLayoutVars>
      </dgm:prSet>
      <dgm:spPr/>
    </dgm:pt>
    <dgm:pt modelId="{0651364C-6B68-4E9F-ACBA-FD5B2C609347}" type="pres">
      <dgm:prSet presAssocID="{89C78D7E-D893-4D12-A7E7-E11CB47AD793}" presName="titleText2" presStyleLbl="fgAcc1" presStyleIdx="0" presStyleCnt="9">
        <dgm:presLayoutVars>
          <dgm:chMax val="0"/>
          <dgm:chPref val="0"/>
        </dgm:presLayoutVars>
      </dgm:prSet>
      <dgm:spPr/>
    </dgm:pt>
    <dgm:pt modelId="{B025959B-980D-4A84-802E-E431FB438198}" type="pres">
      <dgm:prSet presAssocID="{89C78D7E-D893-4D12-A7E7-E11CB47AD793}" presName="rootConnector" presStyleLbl="node2" presStyleIdx="0" presStyleCnt="0"/>
      <dgm:spPr/>
    </dgm:pt>
    <dgm:pt modelId="{AB031042-6C94-425C-9E57-46F3B3142F1D}" type="pres">
      <dgm:prSet presAssocID="{89C78D7E-D893-4D12-A7E7-E11CB47AD793}" presName="hierChild4" presStyleCnt="0"/>
      <dgm:spPr/>
    </dgm:pt>
    <dgm:pt modelId="{D9660DBA-F592-45F0-8B58-7A90C983B4B1}" type="pres">
      <dgm:prSet presAssocID="{7A69CA71-E621-4E8E-8F53-C7F10B546810}" presName="Name37" presStyleLbl="parChTrans1D3" presStyleIdx="0" presStyleCnt="3"/>
      <dgm:spPr/>
    </dgm:pt>
    <dgm:pt modelId="{3F0E9C19-C674-4F9C-A7FE-0EFC05919D26}" type="pres">
      <dgm:prSet presAssocID="{A8FAA0C0-BC8A-4351-9344-17E9D1283B59}" presName="hierRoot2" presStyleCnt="0">
        <dgm:presLayoutVars>
          <dgm:hierBranch val="init"/>
        </dgm:presLayoutVars>
      </dgm:prSet>
      <dgm:spPr/>
    </dgm:pt>
    <dgm:pt modelId="{BABBC77C-0608-4FCF-A021-AFA693E29A06}" type="pres">
      <dgm:prSet presAssocID="{A8FAA0C0-BC8A-4351-9344-17E9D1283B59}" presName="rootComposite" presStyleCnt="0"/>
      <dgm:spPr/>
    </dgm:pt>
    <dgm:pt modelId="{35F3F934-36BC-4891-8A38-7D22C934A0EC}" type="pres">
      <dgm:prSet presAssocID="{A8FAA0C0-BC8A-4351-9344-17E9D1283B59}" presName="rootText" presStyleLbl="node1" presStyleIdx="1" presStyleCnt="9">
        <dgm:presLayoutVars>
          <dgm:chMax/>
          <dgm:chPref val="3"/>
        </dgm:presLayoutVars>
      </dgm:prSet>
      <dgm:spPr/>
    </dgm:pt>
    <dgm:pt modelId="{6167E848-3CC4-49AA-B706-EF3AAFA8FEE9}" type="pres">
      <dgm:prSet presAssocID="{A8FAA0C0-BC8A-4351-9344-17E9D1283B59}" presName="titleText2" presStyleLbl="fgAcc1" presStyleIdx="1" presStyleCnt="9">
        <dgm:presLayoutVars>
          <dgm:chMax val="0"/>
          <dgm:chPref val="0"/>
        </dgm:presLayoutVars>
      </dgm:prSet>
      <dgm:spPr/>
    </dgm:pt>
    <dgm:pt modelId="{F925D134-C8F1-47F3-A673-356FBE0C835E}" type="pres">
      <dgm:prSet presAssocID="{A8FAA0C0-BC8A-4351-9344-17E9D1283B59}" presName="rootConnector" presStyleLbl="node3" presStyleIdx="0" presStyleCnt="0"/>
      <dgm:spPr/>
    </dgm:pt>
    <dgm:pt modelId="{ECCD4DFA-72BE-4CB6-A4C3-F5DAACBB0C44}" type="pres">
      <dgm:prSet presAssocID="{A8FAA0C0-BC8A-4351-9344-17E9D1283B59}" presName="hierChild4" presStyleCnt="0"/>
      <dgm:spPr/>
    </dgm:pt>
    <dgm:pt modelId="{B5CB62C0-C0B2-41AC-B230-F95A145525FC}" type="pres">
      <dgm:prSet presAssocID="{B42AECB2-3F0D-4DFC-974F-EA4B3C3CEF26}" presName="Name37" presStyleLbl="parChTrans1D4" presStyleIdx="0" presStyleCnt="3"/>
      <dgm:spPr/>
    </dgm:pt>
    <dgm:pt modelId="{54E64F73-836F-41F7-B637-708E9F149756}" type="pres">
      <dgm:prSet presAssocID="{1EA3197A-38D3-4646-81C6-F8718BE0C794}" presName="hierRoot2" presStyleCnt="0">
        <dgm:presLayoutVars>
          <dgm:hierBranch val="init"/>
        </dgm:presLayoutVars>
      </dgm:prSet>
      <dgm:spPr/>
    </dgm:pt>
    <dgm:pt modelId="{8EA2657E-E549-461B-8829-E2568C38583E}" type="pres">
      <dgm:prSet presAssocID="{1EA3197A-38D3-4646-81C6-F8718BE0C794}" presName="rootComposite" presStyleCnt="0"/>
      <dgm:spPr/>
    </dgm:pt>
    <dgm:pt modelId="{18810643-4BA3-4B70-8F47-EDBF7204F89A}" type="pres">
      <dgm:prSet presAssocID="{1EA3197A-38D3-4646-81C6-F8718BE0C794}" presName="rootText" presStyleLbl="node1" presStyleIdx="2" presStyleCnt="9">
        <dgm:presLayoutVars>
          <dgm:chMax/>
          <dgm:chPref val="3"/>
        </dgm:presLayoutVars>
      </dgm:prSet>
      <dgm:spPr/>
    </dgm:pt>
    <dgm:pt modelId="{2EA29784-A5BF-4D32-A9F4-6DF007F06D58}" type="pres">
      <dgm:prSet presAssocID="{1EA3197A-38D3-4646-81C6-F8718BE0C794}" presName="titleText2" presStyleLbl="fgAcc1" presStyleIdx="2" presStyleCnt="9">
        <dgm:presLayoutVars>
          <dgm:chMax val="0"/>
          <dgm:chPref val="0"/>
        </dgm:presLayoutVars>
      </dgm:prSet>
      <dgm:spPr/>
    </dgm:pt>
    <dgm:pt modelId="{F10C8FF4-EB5C-43E4-BB93-690483A6AFB0}" type="pres">
      <dgm:prSet presAssocID="{1EA3197A-38D3-4646-81C6-F8718BE0C794}" presName="rootConnector" presStyleLbl="node4" presStyleIdx="0" presStyleCnt="0"/>
      <dgm:spPr/>
    </dgm:pt>
    <dgm:pt modelId="{54B3AD15-ECF0-4B1D-8E38-FF9D6B520EB4}" type="pres">
      <dgm:prSet presAssocID="{1EA3197A-38D3-4646-81C6-F8718BE0C794}" presName="hierChild4" presStyleCnt="0"/>
      <dgm:spPr/>
    </dgm:pt>
    <dgm:pt modelId="{66C25662-279E-4E46-B3E1-678530D7A40C}" type="pres">
      <dgm:prSet presAssocID="{1EA3197A-38D3-4646-81C6-F8718BE0C794}" presName="hierChild5" presStyleCnt="0"/>
      <dgm:spPr/>
    </dgm:pt>
    <dgm:pt modelId="{4F80063F-C1AB-49C1-AE2E-4F72B227C57E}" type="pres">
      <dgm:prSet presAssocID="{A8FAA0C0-BC8A-4351-9344-17E9D1283B59}" presName="hierChild5" presStyleCnt="0"/>
      <dgm:spPr/>
    </dgm:pt>
    <dgm:pt modelId="{E94E85E5-B61E-42DA-91DC-2CCF563866C3}" type="pres">
      <dgm:prSet presAssocID="{89C78D7E-D893-4D12-A7E7-E11CB47AD793}" presName="hierChild5" presStyleCnt="0"/>
      <dgm:spPr/>
    </dgm:pt>
    <dgm:pt modelId="{81D4B918-F527-4CD9-ABD7-CC40485752FC}" type="pres">
      <dgm:prSet presAssocID="{23876224-7E05-454A-96CA-7407C7592D1D}" presName="Name37" presStyleLbl="parChTrans1D2" presStyleIdx="1" presStyleCnt="3"/>
      <dgm:spPr/>
    </dgm:pt>
    <dgm:pt modelId="{2D9C9DDE-CC40-4B9C-B0F1-FBE7FE6B1428}" type="pres">
      <dgm:prSet presAssocID="{069477C2-6AA1-41EF-9855-87B69BEB0C4E}" presName="hierRoot2" presStyleCnt="0">
        <dgm:presLayoutVars>
          <dgm:hierBranch val="init"/>
        </dgm:presLayoutVars>
      </dgm:prSet>
      <dgm:spPr/>
    </dgm:pt>
    <dgm:pt modelId="{AB100A82-4553-441C-AE1B-0AF9DE706211}" type="pres">
      <dgm:prSet presAssocID="{069477C2-6AA1-41EF-9855-87B69BEB0C4E}" presName="rootComposite" presStyleCnt="0"/>
      <dgm:spPr/>
    </dgm:pt>
    <dgm:pt modelId="{4CB91878-0723-406D-99B5-EFAED82BD6B7}" type="pres">
      <dgm:prSet presAssocID="{069477C2-6AA1-41EF-9855-87B69BEB0C4E}" presName="rootText" presStyleLbl="node1" presStyleIdx="3" presStyleCnt="9">
        <dgm:presLayoutVars>
          <dgm:chMax/>
          <dgm:chPref val="3"/>
        </dgm:presLayoutVars>
      </dgm:prSet>
      <dgm:spPr/>
    </dgm:pt>
    <dgm:pt modelId="{215D7C3C-715F-4CAC-A683-47F41C02BA89}" type="pres">
      <dgm:prSet presAssocID="{069477C2-6AA1-41EF-9855-87B69BEB0C4E}" presName="titleText2" presStyleLbl="fgAcc1" presStyleIdx="3" presStyleCnt="9">
        <dgm:presLayoutVars>
          <dgm:chMax val="0"/>
          <dgm:chPref val="0"/>
        </dgm:presLayoutVars>
      </dgm:prSet>
      <dgm:spPr/>
    </dgm:pt>
    <dgm:pt modelId="{5B9185F5-ADF2-4EB1-965A-28BE6546BDDB}" type="pres">
      <dgm:prSet presAssocID="{069477C2-6AA1-41EF-9855-87B69BEB0C4E}" presName="rootConnector" presStyleLbl="node2" presStyleIdx="0" presStyleCnt="0"/>
      <dgm:spPr/>
    </dgm:pt>
    <dgm:pt modelId="{015EB4CD-8F72-41E4-8E86-F30559373A1D}" type="pres">
      <dgm:prSet presAssocID="{069477C2-6AA1-41EF-9855-87B69BEB0C4E}" presName="hierChild4" presStyleCnt="0"/>
      <dgm:spPr/>
    </dgm:pt>
    <dgm:pt modelId="{87CEF750-5E84-4577-965A-699DB746332C}" type="pres">
      <dgm:prSet presAssocID="{CE4BA21C-7505-4501-9457-82AAE0BAFA93}" presName="Name37" presStyleLbl="parChTrans1D3" presStyleIdx="1" presStyleCnt="3"/>
      <dgm:spPr/>
    </dgm:pt>
    <dgm:pt modelId="{67B334C9-FD1B-4A6D-AE9C-3A73D1DFED2E}" type="pres">
      <dgm:prSet presAssocID="{77853EF8-2C26-4DB9-873F-3C93517264D6}" presName="hierRoot2" presStyleCnt="0">
        <dgm:presLayoutVars>
          <dgm:hierBranch val="init"/>
        </dgm:presLayoutVars>
      </dgm:prSet>
      <dgm:spPr/>
    </dgm:pt>
    <dgm:pt modelId="{05E51AEB-C3B4-43D3-BB95-D19AEA731748}" type="pres">
      <dgm:prSet presAssocID="{77853EF8-2C26-4DB9-873F-3C93517264D6}" presName="rootComposite" presStyleCnt="0"/>
      <dgm:spPr/>
    </dgm:pt>
    <dgm:pt modelId="{51BEC1E3-0C90-40DA-BAAA-DB0354C8C5F5}" type="pres">
      <dgm:prSet presAssocID="{77853EF8-2C26-4DB9-873F-3C93517264D6}" presName="rootText" presStyleLbl="node1" presStyleIdx="4" presStyleCnt="9">
        <dgm:presLayoutVars>
          <dgm:chMax/>
          <dgm:chPref val="3"/>
        </dgm:presLayoutVars>
      </dgm:prSet>
      <dgm:spPr/>
    </dgm:pt>
    <dgm:pt modelId="{915FCAE0-0DCE-47CE-B28E-7BEFDA70E588}" type="pres">
      <dgm:prSet presAssocID="{77853EF8-2C26-4DB9-873F-3C93517264D6}" presName="titleText2" presStyleLbl="fgAcc1" presStyleIdx="4" presStyleCnt="9">
        <dgm:presLayoutVars>
          <dgm:chMax val="0"/>
          <dgm:chPref val="0"/>
        </dgm:presLayoutVars>
      </dgm:prSet>
      <dgm:spPr/>
    </dgm:pt>
    <dgm:pt modelId="{5EFDF9E8-D1F2-4621-BC52-51C611C1B630}" type="pres">
      <dgm:prSet presAssocID="{77853EF8-2C26-4DB9-873F-3C93517264D6}" presName="rootConnector" presStyleLbl="node3" presStyleIdx="0" presStyleCnt="0"/>
      <dgm:spPr/>
    </dgm:pt>
    <dgm:pt modelId="{098D4891-E955-4860-BAC9-F0E03F40EB41}" type="pres">
      <dgm:prSet presAssocID="{77853EF8-2C26-4DB9-873F-3C93517264D6}" presName="hierChild4" presStyleCnt="0"/>
      <dgm:spPr/>
    </dgm:pt>
    <dgm:pt modelId="{4A21951A-F774-4440-BACD-C2540410ED9E}" type="pres">
      <dgm:prSet presAssocID="{EFE5255D-1691-4DE4-9B6F-C81B7F539D34}" presName="Name37" presStyleLbl="parChTrans1D4" presStyleIdx="1" presStyleCnt="3"/>
      <dgm:spPr/>
    </dgm:pt>
    <dgm:pt modelId="{65ED4590-193D-4368-81F3-1DBA8EC4727D}" type="pres">
      <dgm:prSet presAssocID="{E3F1F3CE-1F2A-44A5-A5F3-64BA181F9488}" presName="hierRoot2" presStyleCnt="0">
        <dgm:presLayoutVars>
          <dgm:hierBranch val="init"/>
        </dgm:presLayoutVars>
      </dgm:prSet>
      <dgm:spPr/>
    </dgm:pt>
    <dgm:pt modelId="{7847C607-A1A1-4AF2-BA2F-A99E6FE35473}" type="pres">
      <dgm:prSet presAssocID="{E3F1F3CE-1F2A-44A5-A5F3-64BA181F9488}" presName="rootComposite" presStyleCnt="0"/>
      <dgm:spPr/>
    </dgm:pt>
    <dgm:pt modelId="{DC9068D5-545E-4FE5-9DFE-EA948BCD05C9}" type="pres">
      <dgm:prSet presAssocID="{E3F1F3CE-1F2A-44A5-A5F3-64BA181F9488}" presName="rootText" presStyleLbl="node1" presStyleIdx="5" presStyleCnt="9">
        <dgm:presLayoutVars>
          <dgm:chMax/>
          <dgm:chPref val="3"/>
        </dgm:presLayoutVars>
      </dgm:prSet>
      <dgm:spPr/>
    </dgm:pt>
    <dgm:pt modelId="{92130206-CEDF-4125-BCFB-6CC451E77D2C}" type="pres">
      <dgm:prSet presAssocID="{E3F1F3CE-1F2A-44A5-A5F3-64BA181F9488}" presName="titleText2" presStyleLbl="fgAcc1" presStyleIdx="5" presStyleCnt="9">
        <dgm:presLayoutVars>
          <dgm:chMax val="0"/>
          <dgm:chPref val="0"/>
        </dgm:presLayoutVars>
      </dgm:prSet>
      <dgm:spPr/>
    </dgm:pt>
    <dgm:pt modelId="{930BBA58-AC79-417C-B511-DAFE27687815}" type="pres">
      <dgm:prSet presAssocID="{E3F1F3CE-1F2A-44A5-A5F3-64BA181F9488}" presName="rootConnector" presStyleLbl="node4" presStyleIdx="0" presStyleCnt="0"/>
      <dgm:spPr/>
    </dgm:pt>
    <dgm:pt modelId="{E71F44FB-E663-4CFA-BE23-CF58B9A2B959}" type="pres">
      <dgm:prSet presAssocID="{E3F1F3CE-1F2A-44A5-A5F3-64BA181F9488}" presName="hierChild4" presStyleCnt="0"/>
      <dgm:spPr/>
    </dgm:pt>
    <dgm:pt modelId="{99DC0757-1460-45D4-BB92-805E89346003}" type="pres">
      <dgm:prSet presAssocID="{E3F1F3CE-1F2A-44A5-A5F3-64BA181F9488}" presName="hierChild5" presStyleCnt="0"/>
      <dgm:spPr/>
    </dgm:pt>
    <dgm:pt modelId="{3FE2630D-5FF9-49A0-9B59-CAAD00F052A8}" type="pres">
      <dgm:prSet presAssocID="{77853EF8-2C26-4DB9-873F-3C93517264D6}" presName="hierChild5" presStyleCnt="0"/>
      <dgm:spPr/>
    </dgm:pt>
    <dgm:pt modelId="{0D6B93CC-BA83-4ADB-AB1B-AB6CD2A7F428}" type="pres">
      <dgm:prSet presAssocID="{069477C2-6AA1-41EF-9855-87B69BEB0C4E}" presName="hierChild5" presStyleCnt="0"/>
      <dgm:spPr/>
    </dgm:pt>
    <dgm:pt modelId="{3666B456-35A7-44CB-BCD1-D34B8616A539}" type="pres">
      <dgm:prSet presAssocID="{021A0672-F1E5-42C2-9F58-63EF9BA110F5}" presName="Name37" presStyleLbl="parChTrans1D2" presStyleIdx="2" presStyleCnt="3"/>
      <dgm:spPr/>
    </dgm:pt>
    <dgm:pt modelId="{5FBCF730-0775-46D1-B436-9B0294AB3ADD}" type="pres">
      <dgm:prSet presAssocID="{7DAD70BF-255C-4C1D-8F7C-4540D23FB208}" presName="hierRoot2" presStyleCnt="0">
        <dgm:presLayoutVars>
          <dgm:hierBranch val="init"/>
        </dgm:presLayoutVars>
      </dgm:prSet>
      <dgm:spPr/>
    </dgm:pt>
    <dgm:pt modelId="{CD8D7D4D-BC5D-416F-85CA-18D35AEB232B}" type="pres">
      <dgm:prSet presAssocID="{7DAD70BF-255C-4C1D-8F7C-4540D23FB208}" presName="rootComposite" presStyleCnt="0"/>
      <dgm:spPr/>
    </dgm:pt>
    <dgm:pt modelId="{C9B04E70-956E-4FD9-BA70-AF211B59115F}" type="pres">
      <dgm:prSet presAssocID="{7DAD70BF-255C-4C1D-8F7C-4540D23FB208}" presName="rootText" presStyleLbl="node1" presStyleIdx="6" presStyleCnt="9">
        <dgm:presLayoutVars>
          <dgm:chMax/>
          <dgm:chPref val="3"/>
        </dgm:presLayoutVars>
      </dgm:prSet>
      <dgm:spPr/>
    </dgm:pt>
    <dgm:pt modelId="{1BC529CD-947A-4503-91CA-524E69FF4C77}" type="pres">
      <dgm:prSet presAssocID="{7DAD70BF-255C-4C1D-8F7C-4540D23FB208}" presName="titleText2" presStyleLbl="fgAcc1" presStyleIdx="6" presStyleCnt="9">
        <dgm:presLayoutVars>
          <dgm:chMax val="0"/>
          <dgm:chPref val="0"/>
        </dgm:presLayoutVars>
      </dgm:prSet>
      <dgm:spPr/>
    </dgm:pt>
    <dgm:pt modelId="{8990BF57-9E71-4703-A3C6-F25A0922956A}" type="pres">
      <dgm:prSet presAssocID="{7DAD70BF-255C-4C1D-8F7C-4540D23FB208}" presName="rootConnector" presStyleLbl="node2" presStyleIdx="0" presStyleCnt="0"/>
      <dgm:spPr/>
    </dgm:pt>
    <dgm:pt modelId="{3FF420D5-750D-4BAB-A2FA-65F73D2322FC}" type="pres">
      <dgm:prSet presAssocID="{7DAD70BF-255C-4C1D-8F7C-4540D23FB208}" presName="hierChild4" presStyleCnt="0"/>
      <dgm:spPr/>
    </dgm:pt>
    <dgm:pt modelId="{F0E0E59A-3E5E-4622-8E0C-3E215BDAFEBB}" type="pres">
      <dgm:prSet presAssocID="{18D375FF-9BF8-4192-91C0-BDA30B8EDD20}" presName="Name37" presStyleLbl="parChTrans1D3" presStyleIdx="2" presStyleCnt="3"/>
      <dgm:spPr/>
    </dgm:pt>
    <dgm:pt modelId="{6897A11C-8D2C-4C12-ACB7-BF1F8E6B8ACE}" type="pres">
      <dgm:prSet presAssocID="{30F436FF-8C80-4FA5-93F0-A93A382F4A8B}" presName="hierRoot2" presStyleCnt="0">
        <dgm:presLayoutVars>
          <dgm:hierBranch val="init"/>
        </dgm:presLayoutVars>
      </dgm:prSet>
      <dgm:spPr/>
    </dgm:pt>
    <dgm:pt modelId="{D2F6E633-4F8D-42D8-800D-F01A20E08302}" type="pres">
      <dgm:prSet presAssocID="{30F436FF-8C80-4FA5-93F0-A93A382F4A8B}" presName="rootComposite" presStyleCnt="0"/>
      <dgm:spPr/>
    </dgm:pt>
    <dgm:pt modelId="{7E4EF544-CF35-435B-A34F-BC647FD1573B}" type="pres">
      <dgm:prSet presAssocID="{30F436FF-8C80-4FA5-93F0-A93A382F4A8B}" presName="rootText" presStyleLbl="node1" presStyleIdx="7" presStyleCnt="9">
        <dgm:presLayoutVars>
          <dgm:chMax/>
          <dgm:chPref val="3"/>
        </dgm:presLayoutVars>
      </dgm:prSet>
      <dgm:spPr/>
    </dgm:pt>
    <dgm:pt modelId="{741BB998-8206-4CC0-A71D-7205841A39D2}" type="pres">
      <dgm:prSet presAssocID="{30F436FF-8C80-4FA5-93F0-A93A382F4A8B}" presName="titleText2" presStyleLbl="fgAcc1" presStyleIdx="7" presStyleCnt="9">
        <dgm:presLayoutVars>
          <dgm:chMax val="0"/>
          <dgm:chPref val="0"/>
        </dgm:presLayoutVars>
      </dgm:prSet>
      <dgm:spPr/>
    </dgm:pt>
    <dgm:pt modelId="{3C5CE8C6-9479-4C02-BA9A-FDF2DE93B106}" type="pres">
      <dgm:prSet presAssocID="{30F436FF-8C80-4FA5-93F0-A93A382F4A8B}" presName="rootConnector" presStyleLbl="node3" presStyleIdx="0" presStyleCnt="0"/>
      <dgm:spPr/>
    </dgm:pt>
    <dgm:pt modelId="{AD8615EF-94BD-4C0C-8E81-3186005B09C0}" type="pres">
      <dgm:prSet presAssocID="{30F436FF-8C80-4FA5-93F0-A93A382F4A8B}" presName="hierChild4" presStyleCnt="0"/>
      <dgm:spPr/>
    </dgm:pt>
    <dgm:pt modelId="{E01EB60C-D896-42A5-84A1-C28930A5ABE4}" type="pres">
      <dgm:prSet presAssocID="{B2EB7E06-0ECB-4AAA-8348-BB511A56DE16}" presName="Name37" presStyleLbl="parChTrans1D4" presStyleIdx="2" presStyleCnt="3"/>
      <dgm:spPr/>
    </dgm:pt>
    <dgm:pt modelId="{920F4512-D959-4AC7-A0B0-6DB9FE002F0A}" type="pres">
      <dgm:prSet presAssocID="{9929BBA3-74C2-4687-A234-F600CD5F3831}" presName="hierRoot2" presStyleCnt="0">
        <dgm:presLayoutVars>
          <dgm:hierBranch val="init"/>
        </dgm:presLayoutVars>
      </dgm:prSet>
      <dgm:spPr/>
    </dgm:pt>
    <dgm:pt modelId="{44A5C6CF-E0E7-4041-81FD-873448B6B3BE}" type="pres">
      <dgm:prSet presAssocID="{9929BBA3-74C2-4687-A234-F600CD5F3831}" presName="rootComposite" presStyleCnt="0"/>
      <dgm:spPr/>
    </dgm:pt>
    <dgm:pt modelId="{EBF90F23-3831-4434-BCA7-1DB2672DEFFB}" type="pres">
      <dgm:prSet presAssocID="{9929BBA3-74C2-4687-A234-F600CD5F3831}" presName="rootText" presStyleLbl="node1" presStyleIdx="8" presStyleCnt="9">
        <dgm:presLayoutVars>
          <dgm:chMax/>
          <dgm:chPref val="3"/>
        </dgm:presLayoutVars>
      </dgm:prSet>
      <dgm:spPr/>
    </dgm:pt>
    <dgm:pt modelId="{C08D29C0-6486-4837-A6D5-3CA30EE1A022}" type="pres">
      <dgm:prSet presAssocID="{9929BBA3-74C2-4687-A234-F600CD5F3831}" presName="titleText2" presStyleLbl="fgAcc1" presStyleIdx="8" presStyleCnt="9">
        <dgm:presLayoutVars>
          <dgm:chMax val="0"/>
          <dgm:chPref val="0"/>
        </dgm:presLayoutVars>
      </dgm:prSet>
      <dgm:spPr/>
    </dgm:pt>
    <dgm:pt modelId="{B3588312-D9E9-49F9-8EE6-EF4F6F92D86B}" type="pres">
      <dgm:prSet presAssocID="{9929BBA3-74C2-4687-A234-F600CD5F3831}" presName="rootConnector" presStyleLbl="node4" presStyleIdx="0" presStyleCnt="0"/>
      <dgm:spPr/>
    </dgm:pt>
    <dgm:pt modelId="{F95D2C6F-649B-4658-9D75-62C7D80928A7}" type="pres">
      <dgm:prSet presAssocID="{9929BBA3-74C2-4687-A234-F600CD5F3831}" presName="hierChild4" presStyleCnt="0"/>
      <dgm:spPr/>
    </dgm:pt>
    <dgm:pt modelId="{9BAF2643-5BFE-4B54-AD4E-2BEB4C14D6B4}" type="pres">
      <dgm:prSet presAssocID="{9929BBA3-74C2-4687-A234-F600CD5F3831}" presName="hierChild5" presStyleCnt="0"/>
      <dgm:spPr/>
    </dgm:pt>
    <dgm:pt modelId="{72173A82-F899-4BDD-86CA-90D2ABEA44D1}" type="pres">
      <dgm:prSet presAssocID="{30F436FF-8C80-4FA5-93F0-A93A382F4A8B}" presName="hierChild5" presStyleCnt="0"/>
      <dgm:spPr/>
    </dgm:pt>
    <dgm:pt modelId="{D9C816B8-AA22-4B39-B51C-938735E95855}" type="pres">
      <dgm:prSet presAssocID="{7DAD70BF-255C-4C1D-8F7C-4540D23FB208}" presName="hierChild5" presStyleCnt="0"/>
      <dgm:spPr/>
    </dgm:pt>
    <dgm:pt modelId="{168D58CF-AC68-4EDA-826B-02D18499D64F}" type="pres">
      <dgm:prSet presAssocID="{11F6DD98-5C10-47A2-815E-9A04F6151CF3}" presName="hierChild3" presStyleCnt="0"/>
      <dgm:spPr/>
    </dgm:pt>
  </dgm:ptLst>
  <dgm:cxnLst>
    <dgm:cxn modelId="{CA5C3E02-7E9E-4CA9-B329-C2AFC3EE7821}" type="presOf" srcId="{1EA3197A-38D3-4646-81C6-F8718BE0C794}" destId="{F10C8FF4-EB5C-43E4-BB93-690483A6AFB0}" srcOrd="1" destOrd="0" presId="urn:microsoft.com/office/officeart/2008/layout/NameandTitleOrganizationalChart"/>
    <dgm:cxn modelId="{DFF84914-E1A1-44DA-B760-2A0F1F41F958}" srcId="{069477C2-6AA1-41EF-9855-87B69BEB0C4E}" destId="{77853EF8-2C26-4DB9-873F-3C93517264D6}" srcOrd="0" destOrd="0" parTransId="{CE4BA21C-7505-4501-9457-82AAE0BAFA93}" sibTransId="{2C68A417-7554-4D63-94B2-04CB8C225638}"/>
    <dgm:cxn modelId="{087E8E1E-7DC3-4F2A-862E-72FD06566DC3}" type="presOf" srcId="{30F436FF-8C80-4FA5-93F0-A93A382F4A8B}" destId="{3C5CE8C6-9479-4C02-BA9A-FDF2DE93B106}" srcOrd="1" destOrd="0" presId="urn:microsoft.com/office/officeart/2008/layout/NameandTitleOrganizationalChart"/>
    <dgm:cxn modelId="{2CE7A424-3769-4793-8E72-DCA9DECCCB6B}" type="presOf" srcId="{7A69CA71-E621-4E8E-8F53-C7F10B546810}" destId="{D9660DBA-F592-45F0-8B58-7A90C983B4B1}" srcOrd="0" destOrd="0" presId="urn:microsoft.com/office/officeart/2008/layout/NameandTitleOrganizationalChart"/>
    <dgm:cxn modelId="{093E4526-F612-41F6-AF0D-3F9EF28D4ABD}" type="presOf" srcId="{069477C2-6AA1-41EF-9855-87B69BEB0C4E}" destId="{4CB91878-0723-406D-99B5-EFAED82BD6B7}" srcOrd="0" destOrd="0" presId="urn:microsoft.com/office/officeart/2008/layout/NameandTitleOrganizationalChart"/>
    <dgm:cxn modelId="{83108426-6234-4CC1-8BBD-4447935869D4}" type="presOf" srcId="{4A93B0B8-2FE8-4E82-B37D-5DA8140F0F96}" destId="{0651364C-6B68-4E9F-ACBA-FD5B2C609347}" srcOrd="0" destOrd="0" presId="urn:microsoft.com/office/officeart/2008/layout/NameandTitleOrganizationalChart"/>
    <dgm:cxn modelId="{01099026-5551-4762-8822-92A47B08BB9D}" type="presOf" srcId="{46C22CA0-169F-4699-ADA1-A65B2796E384}" destId="{6167E848-3CC4-49AA-B706-EF3AAFA8FEE9}" srcOrd="0" destOrd="0" presId="urn:microsoft.com/office/officeart/2008/layout/NameandTitleOrganizationalChart"/>
    <dgm:cxn modelId="{D1D2E52B-1954-4836-B825-7F72BE3A7A47}" type="presOf" srcId="{89C78D7E-D893-4D12-A7E7-E11CB47AD793}" destId="{B025959B-980D-4A84-802E-E431FB438198}" srcOrd="1" destOrd="0" presId="urn:microsoft.com/office/officeart/2008/layout/NameandTitleOrganizationalChart"/>
    <dgm:cxn modelId="{6868BC2C-ED18-4D5A-B19D-E7D8A78F1471}" type="presOf" srcId="{30F436FF-8C80-4FA5-93F0-A93A382F4A8B}" destId="{7E4EF544-CF35-435B-A34F-BC647FD1573B}" srcOrd="0" destOrd="0" presId="urn:microsoft.com/office/officeart/2008/layout/NameandTitleOrganizationalChart"/>
    <dgm:cxn modelId="{B30BE330-9BBF-4B2A-9451-6D1C754F7B9A}" type="presOf" srcId="{11F6DD98-5C10-47A2-815E-9A04F6151CF3}" destId="{639A4789-16D3-4820-B460-4BDA49A1401A}" srcOrd="1" destOrd="0" presId="urn:microsoft.com/office/officeart/2008/layout/NameandTitleOrganizationalChart"/>
    <dgm:cxn modelId="{89186132-76FE-40EE-9685-FE79ED6E84BE}" type="presOf" srcId="{2C68A417-7554-4D63-94B2-04CB8C225638}" destId="{915FCAE0-0DCE-47CE-B28E-7BEFDA70E588}" srcOrd="0" destOrd="0" presId="urn:microsoft.com/office/officeart/2008/layout/NameandTitleOrganizationalChart"/>
    <dgm:cxn modelId="{E7CF5832-6EB0-44DE-931B-84D72B0D1554}" type="presOf" srcId="{77853EF8-2C26-4DB9-873F-3C93517264D6}" destId="{51BEC1E3-0C90-40DA-BAAA-DB0354C8C5F5}" srcOrd="0" destOrd="0" presId="urn:microsoft.com/office/officeart/2008/layout/NameandTitleOrganizationalChart"/>
    <dgm:cxn modelId="{13EED134-0AC3-4779-AB4C-0B5A1F7800D4}" srcId="{11F6DD98-5C10-47A2-815E-9A04F6151CF3}" destId="{89C78D7E-D893-4D12-A7E7-E11CB47AD793}" srcOrd="0" destOrd="0" parTransId="{E2A9825F-C00A-45F2-9611-02A3C1982089}" sibTransId="{4A93B0B8-2FE8-4E82-B37D-5DA8140F0F96}"/>
    <dgm:cxn modelId="{E4402E5B-254C-4BA1-8042-65CF9373B482}" srcId="{A8FAA0C0-BC8A-4351-9344-17E9D1283B59}" destId="{1EA3197A-38D3-4646-81C6-F8718BE0C794}" srcOrd="0" destOrd="0" parTransId="{B42AECB2-3F0D-4DFC-974F-EA4B3C3CEF26}" sibTransId="{3E34405F-6499-4107-B1ED-CD8DB9C645B4}"/>
    <dgm:cxn modelId="{359FF967-6B83-4FD4-8454-0C53713DB6B3}" type="presOf" srcId="{24AF33EC-A5A9-434F-B0CC-BA5AE6C8D0C1}" destId="{741BB998-8206-4CC0-A71D-7205841A39D2}" srcOrd="0" destOrd="0" presId="urn:microsoft.com/office/officeart/2008/layout/NameandTitleOrganizationalChart"/>
    <dgm:cxn modelId="{1D5FBD6B-C484-4C3E-97AD-3A7B28CC158E}" type="presOf" srcId="{848567C1-F488-43B3-ACCA-971F95BFC4CD}" destId="{92130206-CEDF-4125-BCFB-6CC451E77D2C}" srcOrd="0" destOrd="0" presId="urn:microsoft.com/office/officeart/2008/layout/NameandTitleOrganizationalChart"/>
    <dgm:cxn modelId="{D406AC6D-679E-46BC-9431-A9B9CE17BFAA}" type="presOf" srcId="{89C78D7E-D893-4D12-A7E7-E11CB47AD793}" destId="{0D0F3E87-591B-4220-B22B-F5E13A1B732A}" srcOrd="0" destOrd="0" presId="urn:microsoft.com/office/officeart/2008/layout/NameandTitleOrganizationalChart"/>
    <dgm:cxn modelId="{46C94C6E-B65E-4550-B4D3-10322F597534}" type="presOf" srcId="{069477C2-6AA1-41EF-9855-87B69BEB0C4E}" destId="{5B9185F5-ADF2-4EB1-965A-28BE6546BDDB}" srcOrd="1" destOrd="0" presId="urn:microsoft.com/office/officeart/2008/layout/NameandTitleOrganizationalChart"/>
    <dgm:cxn modelId="{1F85344F-4C13-4B02-8F08-8D65D3176628}" type="presOf" srcId="{B42AECB2-3F0D-4DFC-974F-EA4B3C3CEF26}" destId="{B5CB62C0-C0B2-41AC-B230-F95A145525FC}" srcOrd="0" destOrd="0" presId="urn:microsoft.com/office/officeart/2008/layout/NameandTitleOrganizationalChart"/>
    <dgm:cxn modelId="{375EC84F-E2F2-4AE1-B3CB-9B75F1E91C7F}" srcId="{11F6DD98-5C10-47A2-815E-9A04F6151CF3}" destId="{7DAD70BF-255C-4C1D-8F7C-4540D23FB208}" srcOrd="2" destOrd="0" parTransId="{021A0672-F1E5-42C2-9F58-63EF9BA110F5}" sibTransId="{35A81D63-82B7-4236-BCBC-5033F9FC2C1B}"/>
    <dgm:cxn modelId="{B34AC551-737D-4D0E-8915-AA981A1D01E2}" type="presOf" srcId="{9FB8B63D-3668-47C9-8BAD-7B3084234642}" destId="{2D8B46CE-D00E-4AC2-8BDF-A67E0687C9D8}" srcOrd="0" destOrd="0" presId="urn:microsoft.com/office/officeart/2008/layout/NameandTitleOrganizationalChart"/>
    <dgm:cxn modelId="{D1AD0C73-93E9-4EAC-A040-7F445B2C73B5}" type="presOf" srcId="{021A0672-F1E5-42C2-9F58-63EF9BA110F5}" destId="{3666B456-35A7-44CB-BCD1-D34B8616A539}" srcOrd="0" destOrd="0" presId="urn:microsoft.com/office/officeart/2008/layout/NameandTitleOrganizationalChart"/>
    <dgm:cxn modelId="{0FD66474-2881-459D-AC3C-08C8017554F9}" type="presOf" srcId="{23876224-7E05-454A-96CA-7407C7592D1D}" destId="{81D4B918-F527-4CD9-ABD7-CC40485752FC}" srcOrd="0" destOrd="0" presId="urn:microsoft.com/office/officeart/2008/layout/NameandTitleOrganizationalChart"/>
    <dgm:cxn modelId="{0FB69575-B02F-413D-BBAF-8CD49995651C}" type="presOf" srcId="{CE4BA21C-7505-4501-9457-82AAE0BAFA93}" destId="{87CEF750-5E84-4577-965A-699DB746332C}" srcOrd="0" destOrd="0" presId="urn:microsoft.com/office/officeart/2008/layout/NameandTitleOrganizationalChart"/>
    <dgm:cxn modelId="{0AA84A88-E27B-4978-A2EC-23456A675643}" type="presOf" srcId="{9929BBA3-74C2-4687-A234-F600CD5F3831}" destId="{EBF90F23-3831-4434-BCA7-1DB2672DEFFB}" srcOrd="0" destOrd="0" presId="urn:microsoft.com/office/officeart/2008/layout/NameandTitleOrganizationalChart"/>
    <dgm:cxn modelId="{7CFE888D-19D4-4CB1-B6C2-112AD30B8352}" type="presOf" srcId="{1EA3197A-38D3-4646-81C6-F8718BE0C794}" destId="{18810643-4BA3-4B70-8F47-EDBF7204F89A}" srcOrd="0" destOrd="0" presId="urn:microsoft.com/office/officeart/2008/layout/NameandTitleOrganizationalChart"/>
    <dgm:cxn modelId="{42EE1792-6B10-4D1F-B7EA-4988DB230C7E}" srcId="{30F436FF-8C80-4FA5-93F0-A93A382F4A8B}" destId="{9929BBA3-74C2-4687-A234-F600CD5F3831}" srcOrd="0" destOrd="0" parTransId="{B2EB7E06-0ECB-4AAA-8348-BB511A56DE16}" sibTransId="{4C12F2AE-88A1-43AF-A2F2-6636E5771670}"/>
    <dgm:cxn modelId="{1E556796-1FEA-4843-8010-089BAE2C90B6}" type="presOf" srcId="{EFE5255D-1691-4DE4-9B6F-C81B7F539D34}" destId="{4A21951A-F774-4440-BACD-C2540410ED9E}" srcOrd="0" destOrd="0" presId="urn:microsoft.com/office/officeart/2008/layout/NameandTitleOrganizationalChart"/>
    <dgm:cxn modelId="{D7B44D97-7BA6-47D9-9DAA-F0D7A23AE5E4}" srcId="{9FB8B63D-3668-47C9-8BAD-7B3084234642}" destId="{11F6DD98-5C10-47A2-815E-9A04F6151CF3}" srcOrd="0" destOrd="0" parTransId="{2937DB8C-6642-4CE2-945A-6D784E3DA232}" sibTransId="{46DDF23D-B679-4270-8ABA-82B078E92AD5}"/>
    <dgm:cxn modelId="{4900E59D-B50E-4EC5-AD5E-39A742628883}" srcId="{77853EF8-2C26-4DB9-873F-3C93517264D6}" destId="{E3F1F3CE-1F2A-44A5-A5F3-64BA181F9488}" srcOrd="0" destOrd="0" parTransId="{EFE5255D-1691-4DE4-9B6F-C81B7F539D34}" sibTransId="{848567C1-F488-43B3-ACCA-971F95BFC4CD}"/>
    <dgm:cxn modelId="{80F36FAE-D1B7-487C-B146-1747F6C07996}" type="presOf" srcId="{18D375FF-9BF8-4192-91C0-BDA30B8EDD20}" destId="{F0E0E59A-3E5E-4622-8E0C-3E215BDAFEBB}" srcOrd="0" destOrd="0" presId="urn:microsoft.com/office/officeart/2008/layout/NameandTitleOrganizationalChart"/>
    <dgm:cxn modelId="{63C28ABB-442C-43AB-B597-D9679B70E898}" type="presOf" srcId="{7DAD70BF-255C-4C1D-8F7C-4540D23FB208}" destId="{8990BF57-9E71-4703-A3C6-F25A0922956A}" srcOrd="1" destOrd="0" presId="urn:microsoft.com/office/officeart/2008/layout/NameandTitleOrganizationalChart"/>
    <dgm:cxn modelId="{E16DC1BC-A8CA-476C-9572-B68552931BCE}" type="presOf" srcId="{6EED87C5-A77D-499B-99F8-830B09540145}" destId="{215D7C3C-715F-4CAC-A683-47F41C02BA89}" srcOrd="0" destOrd="0" presId="urn:microsoft.com/office/officeart/2008/layout/NameandTitleOrganizationalChart"/>
    <dgm:cxn modelId="{0760ACBD-61B1-4BF3-AE24-9DD691E2F776}" type="presOf" srcId="{E3F1F3CE-1F2A-44A5-A5F3-64BA181F9488}" destId="{DC9068D5-545E-4FE5-9DFE-EA948BCD05C9}" srcOrd="0" destOrd="0" presId="urn:microsoft.com/office/officeart/2008/layout/NameandTitleOrganizationalChart"/>
    <dgm:cxn modelId="{224A64C5-3647-4379-A66B-FF3EF8976B35}" type="presOf" srcId="{11F6DD98-5C10-47A2-815E-9A04F6151CF3}" destId="{58057395-9EF6-4C8F-B1B8-1C59E191DDBB}" srcOrd="0" destOrd="0" presId="urn:microsoft.com/office/officeart/2008/layout/NameandTitleOrganizationalChart"/>
    <dgm:cxn modelId="{08357AC7-803D-43BD-9EC5-8D6E89D13841}" srcId="{89C78D7E-D893-4D12-A7E7-E11CB47AD793}" destId="{A8FAA0C0-BC8A-4351-9344-17E9D1283B59}" srcOrd="0" destOrd="0" parTransId="{7A69CA71-E621-4E8E-8F53-C7F10B546810}" sibTransId="{46C22CA0-169F-4699-ADA1-A65B2796E384}"/>
    <dgm:cxn modelId="{A5D667CD-4C3D-4E6A-BA13-90F3B902EE08}" type="presOf" srcId="{9929BBA3-74C2-4687-A234-F600CD5F3831}" destId="{B3588312-D9E9-49F9-8EE6-EF4F6F92D86B}" srcOrd="1" destOrd="0" presId="urn:microsoft.com/office/officeart/2008/layout/NameandTitleOrganizationalChart"/>
    <dgm:cxn modelId="{349E7CCF-F55F-49C3-8397-37BBCC206C5F}" type="presOf" srcId="{46DDF23D-B679-4270-8ABA-82B078E92AD5}" destId="{CF3BC88C-DF6E-41EA-8AF7-4E8CF5BB4CA8}" srcOrd="0" destOrd="0" presId="urn:microsoft.com/office/officeart/2008/layout/NameandTitleOrganizationalChart"/>
    <dgm:cxn modelId="{1CA714D0-AD7E-476D-A6DB-62D4DA040E69}" type="presOf" srcId="{E3F1F3CE-1F2A-44A5-A5F3-64BA181F9488}" destId="{930BBA58-AC79-417C-B511-DAFE27687815}" srcOrd="1" destOrd="0" presId="urn:microsoft.com/office/officeart/2008/layout/NameandTitleOrganizationalChart"/>
    <dgm:cxn modelId="{D87F8AD0-0EE6-42DD-8DCA-6E0F7AB4F858}" srcId="{7DAD70BF-255C-4C1D-8F7C-4540D23FB208}" destId="{30F436FF-8C80-4FA5-93F0-A93A382F4A8B}" srcOrd="0" destOrd="0" parTransId="{18D375FF-9BF8-4192-91C0-BDA30B8EDD20}" sibTransId="{24AF33EC-A5A9-434F-B0CC-BA5AE6C8D0C1}"/>
    <dgm:cxn modelId="{925C5ED2-985E-4718-B23E-90A9F9A9AB45}" type="presOf" srcId="{E2A9825F-C00A-45F2-9611-02A3C1982089}" destId="{2938D4DD-A1FB-40E4-883B-1C65A41839D2}" srcOrd="0" destOrd="0" presId="urn:microsoft.com/office/officeart/2008/layout/NameandTitleOrganizationalChart"/>
    <dgm:cxn modelId="{E2A720D9-01B0-46FA-B2B4-744BF352A38C}" type="presOf" srcId="{B2EB7E06-0ECB-4AAA-8348-BB511A56DE16}" destId="{E01EB60C-D896-42A5-84A1-C28930A5ABE4}" srcOrd="0" destOrd="0" presId="urn:microsoft.com/office/officeart/2008/layout/NameandTitleOrganizationalChart"/>
    <dgm:cxn modelId="{4D3229DD-E0F2-4B4C-8DBA-76D2142D9A93}" srcId="{11F6DD98-5C10-47A2-815E-9A04F6151CF3}" destId="{069477C2-6AA1-41EF-9855-87B69BEB0C4E}" srcOrd="1" destOrd="0" parTransId="{23876224-7E05-454A-96CA-7407C7592D1D}" sibTransId="{6EED87C5-A77D-499B-99F8-830B09540145}"/>
    <dgm:cxn modelId="{BDA903E2-8D91-403B-ADD4-B823B2C9FF80}" type="presOf" srcId="{A8FAA0C0-BC8A-4351-9344-17E9D1283B59}" destId="{35F3F934-36BC-4891-8A38-7D22C934A0EC}" srcOrd="0" destOrd="0" presId="urn:microsoft.com/office/officeart/2008/layout/NameandTitleOrganizationalChart"/>
    <dgm:cxn modelId="{5A58D5E3-648D-4C7B-A448-19222A6FB1B2}" type="presOf" srcId="{7DAD70BF-255C-4C1D-8F7C-4540D23FB208}" destId="{C9B04E70-956E-4FD9-BA70-AF211B59115F}" srcOrd="0" destOrd="0" presId="urn:microsoft.com/office/officeart/2008/layout/NameandTitleOrganizationalChart"/>
    <dgm:cxn modelId="{B4363AE5-A71F-4165-9059-851656838FDE}" type="presOf" srcId="{3E34405F-6499-4107-B1ED-CD8DB9C645B4}" destId="{2EA29784-A5BF-4D32-A9F4-6DF007F06D58}" srcOrd="0" destOrd="0" presId="urn:microsoft.com/office/officeart/2008/layout/NameandTitleOrganizationalChart"/>
    <dgm:cxn modelId="{1B3FA9E6-0536-460A-9A1B-68E1D7343851}" type="presOf" srcId="{35A81D63-82B7-4236-BCBC-5033F9FC2C1B}" destId="{1BC529CD-947A-4503-91CA-524E69FF4C77}" srcOrd="0" destOrd="0" presId="urn:microsoft.com/office/officeart/2008/layout/NameandTitleOrganizationalChart"/>
    <dgm:cxn modelId="{A99E1EEE-5B12-4F38-92CF-40F87FD61715}" type="presOf" srcId="{A8FAA0C0-BC8A-4351-9344-17E9D1283B59}" destId="{F925D134-C8F1-47F3-A673-356FBE0C835E}" srcOrd="1" destOrd="0" presId="urn:microsoft.com/office/officeart/2008/layout/NameandTitleOrganizationalChart"/>
    <dgm:cxn modelId="{7BD8AAF0-741B-4BD7-8EBD-4700AE32EE96}" type="presOf" srcId="{4C12F2AE-88A1-43AF-A2F2-6636E5771670}" destId="{C08D29C0-6486-4837-A6D5-3CA30EE1A022}" srcOrd="0" destOrd="0" presId="urn:microsoft.com/office/officeart/2008/layout/NameandTitleOrganizationalChart"/>
    <dgm:cxn modelId="{1475D8FD-C958-4A5E-BDBF-09D39ADBFCF8}" type="presOf" srcId="{77853EF8-2C26-4DB9-873F-3C93517264D6}" destId="{5EFDF9E8-D1F2-4621-BC52-51C611C1B630}" srcOrd="1" destOrd="0" presId="urn:microsoft.com/office/officeart/2008/layout/NameandTitleOrganizationalChart"/>
    <dgm:cxn modelId="{952D7E4F-65F6-4408-A560-3AD73BBA2C04}" type="presParOf" srcId="{2D8B46CE-D00E-4AC2-8BDF-A67E0687C9D8}" destId="{24D4971E-33F1-4B33-803E-36A3B62103E2}" srcOrd="0" destOrd="0" presId="urn:microsoft.com/office/officeart/2008/layout/NameandTitleOrganizationalChart"/>
    <dgm:cxn modelId="{57CC773C-71C8-4C1F-B7AE-B9BDB10B4CF1}" type="presParOf" srcId="{24D4971E-33F1-4B33-803E-36A3B62103E2}" destId="{94EEA194-2A0D-453E-9105-A953382CB72D}" srcOrd="0" destOrd="0" presId="urn:microsoft.com/office/officeart/2008/layout/NameandTitleOrganizationalChart"/>
    <dgm:cxn modelId="{E7317927-D587-4966-B94B-6ADCA7C57310}" type="presParOf" srcId="{94EEA194-2A0D-453E-9105-A953382CB72D}" destId="{58057395-9EF6-4C8F-B1B8-1C59E191DDBB}" srcOrd="0" destOrd="0" presId="urn:microsoft.com/office/officeart/2008/layout/NameandTitleOrganizationalChart"/>
    <dgm:cxn modelId="{F9D14811-EB12-4FDA-ADD0-336814780096}" type="presParOf" srcId="{94EEA194-2A0D-453E-9105-A953382CB72D}" destId="{CF3BC88C-DF6E-41EA-8AF7-4E8CF5BB4CA8}" srcOrd="1" destOrd="0" presId="urn:microsoft.com/office/officeart/2008/layout/NameandTitleOrganizationalChart"/>
    <dgm:cxn modelId="{B8BF2FEA-172C-4402-9379-A22FFCD25CE0}" type="presParOf" srcId="{94EEA194-2A0D-453E-9105-A953382CB72D}" destId="{639A4789-16D3-4820-B460-4BDA49A1401A}" srcOrd="2" destOrd="0" presId="urn:microsoft.com/office/officeart/2008/layout/NameandTitleOrganizationalChart"/>
    <dgm:cxn modelId="{3B653C84-E912-46D8-94A0-937453E3A1E8}" type="presParOf" srcId="{24D4971E-33F1-4B33-803E-36A3B62103E2}" destId="{8F58C966-468F-4184-9BC2-1EAD2E410895}" srcOrd="1" destOrd="0" presId="urn:microsoft.com/office/officeart/2008/layout/NameandTitleOrganizationalChart"/>
    <dgm:cxn modelId="{BAC13B2F-E8DF-464E-B195-F7AE7D184EA4}" type="presParOf" srcId="{8F58C966-468F-4184-9BC2-1EAD2E410895}" destId="{2938D4DD-A1FB-40E4-883B-1C65A41839D2}" srcOrd="0" destOrd="0" presId="urn:microsoft.com/office/officeart/2008/layout/NameandTitleOrganizationalChart"/>
    <dgm:cxn modelId="{08410AD8-0CE8-4A2B-95CB-11BE0E1076F9}" type="presParOf" srcId="{8F58C966-468F-4184-9BC2-1EAD2E410895}" destId="{0C6FBC3B-3901-4807-9DBB-B15473EBEF6C}" srcOrd="1" destOrd="0" presId="urn:microsoft.com/office/officeart/2008/layout/NameandTitleOrganizationalChart"/>
    <dgm:cxn modelId="{8AF5ABA2-52E8-448F-8E9D-90711DC5454A}" type="presParOf" srcId="{0C6FBC3B-3901-4807-9DBB-B15473EBEF6C}" destId="{A3740A0C-5CEC-4820-AAFB-7AFE39182B03}" srcOrd="0" destOrd="0" presId="urn:microsoft.com/office/officeart/2008/layout/NameandTitleOrganizationalChart"/>
    <dgm:cxn modelId="{912695B5-5CB6-41A5-BC3F-F84FAA107E2A}" type="presParOf" srcId="{A3740A0C-5CEC-4820-AAFB-7AFE39182B03}" destId="{0D0F3E87-591B-4220-B22B-F5E13A1B732A}" srcOrd="0" destOrd="0" presId="urn:microsoft.com/office/officeart/2008/layout/NameandTitleOrganizationalChart"/>
    <dgm:cxn modelId="{2D1EF5AB-4B33-457D-8A16-076BCB2D5C57}" type="presParOf" srcId="{A3740A0C-5CEC-4820-AAFB-7AFE39182B03}" destId="{0651364C-6B68-4E9F-ACBA-FD5B2C609347}" srcOrd="1" destOrd="0" presId="urn:microsoft.com/office/officeart/2008/layout/NameandTitleOrganizationalChart"/>
    <dgm:cxn modelId="{9F312BFA-FD51-4C8C-B71C-62C34CF9EC8B}" type="presParOf" srcId="{A3740A0C-5CEC-4820-AAFB-7AFE39182B03}" destId="{B025959B-980D-4A84-802E-E431FB438198}" srcOrd="2" destOrd="0" presId="urn:microsoft.com/office/officeart/2008/layout/NameandTitleOrganizationalChart"/>
    <dgm:cxn modelId="{C9F50AB3-226F-4556-AA67-724E691BFF5B}" type="presParOf" srcId="{0C6FBC3B-3901-4807-9DBB-B15473EBEF6C}" destId="{AB031042-6C94-425C-9E57-46F3B3142F1D}" srcOrd="1" destOrd="0" presId="urn:microsoft.com/office/officeart/2008/layout/NameandTitleOrganizationalChart"/>
    <dgm:cxn modelId="{34CBDB15-5744-4D49-8579-65A7B1084C4B}" type="presParOf" srcId="{AB031042-6C94-425C-9E57-46F3B3142F1D}" destId="{D9660DBA-F592-45F0-8B58-7A90C983B4B1}" srcOrd="0" destOrd="0" presId="urn:microsoft.com/office/officeart/2008/layout/NameandTitleOrganizationalChart"/>
    <dgm:cxn modelId="{E0B4C619-30BD-4436-9D34-FEF25CF88241}" type="presParOf" srcId="{AB031042-6C94-425C-9E57-46F3B3142F1D}" destId="{3F0E9C19-C674-4F9C-A7FE-0EFC05919D26}" srcOrd="1" destOrd="0" presId="urn:microsoft.com/office/officeart/2008/layout/NameandTitleOrganizationalChart"/>
    <dgm:cxn modelId="{3A556250-2AE1-4BF2-AF6F-B0E654E3B9D5}" type="presParOf" srcId="{3F0E9C19-C674-4F9C-A7FE-0EFC05919D26}" destId="{BABBC77C-0608-4FCF-A021-AFA693E29A06}" srcOrd="0" destOrd="0" presId="urn:microsoft.com/office/officeart/2008/layout/NameandTitleOrganizationalChart"/>
    <dgm:cxn modelId="{7ED65F74-E5E6-40F7-A93F-14176F165912}" type="presParOf" srcId="{BABBC77C-0608-4FCF-A021-AFA693E29A06}" destId="{35F3F934-36BC-4891-8A38-7D22C934A0EC}" srcOrd="0" destOrd="0" presId="urn:microsoft.com/office/officeart/2008/layout/NameandTitleOrganizationalChart"/>
    <dgm:cxn modelId="{5BF38067-B83E-4E50-AAB1-F776BEE3DEAD}" type="presParOf" srcId="{BABBC77C-0608-4FCF-A021-AFA693E29A06}" destId="{6167E848-3CC4-49AA-B706-EF3AAFA8FEE9}" srcOrd="1" destOrd="0" presId="urn:microsoft.com/office/officeart/2008/layout/NameandTitleOrganizationalChart"/>
    <dgm:cxn modelId="{01D19602-D130-413D-8EEB-15B20D886693}" type="presParOf" srcId="{BABBC77C-0608-4FCF-A021-AFA693E29A06}" destId="{F925D134-C8F1-47F3-A673-356FBE0C835E}" srcOrd="2" destOrd="0" presId="urn:microsoft.com/office/officeart/2008/layout/NameandTitleOrganizationalChart"/>
    <dgm:cxn modelId="{1E2C564E-F49C-4B64-8550-8ACE01CB1A40}" type="presParOf" srcId="{3F0E9C19-C674-4F9C-A7FE-0EFC05919D26}" destId="{ECCD4DFA-72BE-4CB6-A4C3-F5DAACBB0C44}" srcOrd="1" destOrd="0" presId="urn:microsoft.com/office/officeart/2008/layout/NameandTitleOrganizationalChart"/>
    <dgm:cxn modelId="{3B163E15-0561-4520-B749-7D3BC2FABE74}" type="presParOf" srcId="{ECCD4DFA-72BE-4CB6-A4C3-F5DAACBB0C44}" destId="{B5CB62C0-C0B2-41AC-B230-F95A145525FC}" srcOrd="0" destOrd="0" presId="urn:microsoft.com/office/officeart/2008/layout/NameandTitleOrganizationalChart"/>
    <dgm:cxn modelId="{EBC3B70C-AED9-4651-8E56-A393F33BEFEE}" type="presParOf" srcId="{ECCD4DFA-72BE-4CB6-A4C3-F5DAACBB0C44}" destId="{54E64F73-836F-41F7-B637-708E9F149756}" srcOrd="1" destOrd="0" presId="urn:microsoft.com/office/officeart/2008/layout/NameandTitleOrganizationalChart"/>
    <dgm:cxn modelId="{41E7AE54-B299-470B-A633-1333BA3B6A70}" type="presParOf" srcId="{54E64F73-836F-41F7-B637-708E9F149756}" destId="{8EA2657E-E549-461B-8829-E2568C38583E}" srcOrd="0" destOrd="0" presId="urn:microsoft.com/office/officeart/2008/layout/NameandTitleOrganizationalChart"/>
    <dgm:cxn modelId="{5509E42F-24BC-4B3D-82E1-C2AD1BE91AD3}" type="presParOf" srcId="{8EA2657E-E549-461B-8829-E2568C38583E}" destId="{18810643-4BA3-4B70-8F47-EDBF7204F89A}" srcOrd="0" destOrd="0" presId="urn:microsoft.com/office/officeart/2008/layout/NameandTitleOrganizationalChart"/>
    <dgm:cxn modelId="{A54E839C-6800-45E5-96F9-1FAF81F6FA93}" type="presParOf" srcId="{8EA2657E-E549-461B-8829-E2568C38583E}" destId="{2EA29784-A5BF-4D32-A9F4-6DF007F06D58}" srcOrd="1" destOrd="0" presId="urn:microsoft.com/office/officeart/2008/layout/NameandTitleOrganizationalChart"/>
    <dgm:cxn modelId="{AEA8DDFF-CD4D-49AD-9C85-191F3AA6CC66}" type="presParOf" srcId="{8EA2657E-E549-461B-8829-E2568C38583E}" destId="{F10C8FF4-EB5C-43E4-BB93-690483A6AFB0}" srcOrd="2" destOrd="0" presId="urn:microsoft.com/office/officeart/2008/layout/NameandTitleOrganizationalChart"/>
    <dgm:cxn modelId="{59BF428C-C5FD-43A4-8065-8B40F2A35E0F}" type="presParOf" srcId="{54E64F73-836F-41F7-B637-708E9F149756}" destId="{54B3AD15-ECF0-4B1D-8E38-FF9D6B520EB4}" srcOrd="1" destOrd="0" presId="urn:microsoft.com/office/officeart/2008/layout/NameandTitleOrganizationalChart"/>
    <dgm:cxn modelId="{B4BF2E73-DE10-4E4B-9505-75B5928C6537}" type="presParOf" srcId="{54E64F73-836F-41F7-B637-708E9F149756}" destId="{66C25662-279E-4E46-B3E1-678530D7A40C}" srcOrd="2" destOrd="0" presId="urn:microsoft.com/office/officeart/2008/layout/NameandTitleOrganizationalChart"/>
    <dgm:cxn modelId="{5E0EF1D2-2179-489B-AED9-C5B7F5910C6C}" type="presParOf" srcId="{3F0E9C19-C674-4F9C-A7FE-0EFC05919D26}" destId="{4F80063F-C1AB-49C1-AE2E-4F72B227C57E}" srcOrd="2" destOrd="0" presId="urn:microsoft.com/office/officeart/2008/layout/NameandTitleOrganizationalChart"/>
    <dgm:cxn modelId="{88C433FC-FE8E-45A4-BF51-2464EF6B65C1}" type="presParOf" srcId="{0C6FBC3B-3901-4807-9DBB-B15473EBEF6C}" destId="{E94E85E5-B61E-42DA-91DC-2CCF563866C3}" srcOrd="2" destOrd="0" presId="urn:microsoft.com/office/officeart/2008/layout/NameandTitleOrganizationalChart"/>
    <dgm:cxn modelId="{7F75C991-0FBE-46EE-A342-0988D4553087}" type="presParOf" srcId="{8F58C966-468F-4184-9BC2-1EAD2E410895}" destId="{81D4B918-F527-4CD9-ABD7-CC40485752FC}" srcOrd="2" destOrd="0" presId="urn:microsoft.com/office/officeart/2008/layout/NameandTitleOrganizationalChart"/>
    <dgm:cxn modelId="{459CD494-7F96-4018-9170-7604508D8098}" type="presParOf" srcId="{8F58C966-468F-4184-9BC2-1EAD2E410895}" destId="{2D9C9DDE-CC40-4B9C-B0F1-FBE7FE6B1428}" srcOrd="3" destOrd="0" presId="urn:microsoft.com/office/officeart/2008/layout/NameandTitleOrganizationalChart"/>
    <dgm:cxn modelId="{3B1BFC82-E4D8-4443-B1C8-AA6557EFDF90}" type="presParOf" srcId="{2D9C9DDE-CC40-4B9C-B0F1-FBE7FE6B1428}" destId="{AB100A82-4553-441C-AE1B-0AF9DE706211}" srcOrd="0" destOrd="0" presId="urn:microsoft.com/office/officeart/2008/layout/NameandTitleOrganizationalChart"/>
    <dgm:cxn modelId="{CEB6ADF1-6A27-4AFF-A61A-2DB739963965}" type="presParOf" srcId="{AB100A82-4553-441C-AE1B-0AF9DE706211}" destId="{4CB91878-0723-406D-99B5-EFAED82BD6B7}" srcOrd="0" destOrd="0" presId="urn:microsoft.com/office/officeart/2008/layout/NameandTitleOrganizationalChart"/>
    <dgm:cxn modelId="{31AD4CC3-FDF6-4AB0-9D9B-4E088F04EC4A}" type="presParOf" srcId="{AB100A82-4553-441C-AE1B-0AF9DE706211}" destId="{215D7C3C-715F-4CAC-A683-47F41C02BA89}" srcOrd="1" destOrd="0" presId="urn:microsoft.com/office/officeart/2008/layout/NameandTitleOrganizationalChart"/>
    <dgm:cxn modelId="{B34A50E3-9CB3-4998-8753-98C064E0A165}" type="presParOf" srcId="{AB100A82-4553-441C-AE1B-0AF9DE706211}" destId="{5B9185F5-ADF2-4EB1-965A-28BE6546BDDB}" srcOrd="2" destOrd="0" presId="urn:microsoft.com/office/officeart/2008/layout/NameandTitleOrganizationalChart"/>
    <dgm:cxn modelId="{31A36365-1007-4401-B1B6-68CA2F84797B}" type="presParOf" srcId="{2D9C9DDE-CC40-4B9C-B0F1-FBE7FE6B1428}" destId="{015EB4CD-8F72-41E4-8E86-F30559373A1D}" srcOrd="1" destOrd="0" presId="urn:microsoft.com/office/officeart/2008/layout/NameandTitleOrganizationalChart"/>
    <dgm:cxn modelId="{8BDE3B4E-DAE9-4E38-A63D-36EFF399A56C}" type="presParOf" srcId="{015EB4CD-8F72-41E4-8E86-F30559373A1D}" destId="{87CEF750-5E84-4577-965A-699DB746332C}" srcOrd="0" destOrd="0" presId="urn:microsoft.com/office/officeart/2008/layout/NameandTitleOrganizationalChart"/>
    <dgm:cxn modelId="{154D9FF4-4910-4369-9243-B9BE3F2758FE}" type="presParOf" srcId="{015EB4CD-8F72-41E4-8E86-F30559373A1D}" destId="{67B334C9-FD1B-4A6D-AE9C-3A73D1DFED2E}" srcOrd="1" destOrd="0" presId="urn:microsoft.com/office/officeart/2008/layout/NameandTitleOrganizationalChart"/>
    <dgm:cxn modelId="{84533E3C-FFF9-4C29-8630-6F3651D057DE}" type="presParOf" srcId="{67B334C9-FD1B-4A6D-AE9C-3A73D1DFED2E}" destId="{05E51AEB-C3B4-43D3-BB95-D19AEA731748}" srcOrd="0" destOrd="0" presId="urn:microsoft.com/office/officeart/2008/layout/NameandTitleOrganizationalChart"/>
    <dgm:cxn modelId="{0C918BE8-841A-4ABF-8572-B2E98DC924B1}" type="presParOf" srcId="{05E51AEB-C3B4-43D3-BB95-D19AEA731748}" destId="{51BEC1E3-0C90-40DA-BAAA-DB0354C8C5F5}" srcOrd="0" destOrd="0" presId="urn:microsoft.com/office/officeart/2008/layout/NameandTitleOrganizationalChart"/>
    <dgm:cxn modelId="{4C2B45E2-FC6B-4AAE-9506-A347A25A690F}" type="presParOf" srcId="{05E51AEB-C3B4-43D3-BB95-D19AEA731748}" destId="{915FCAE0-0DCE-47CE-B28E-7BEFDA70E588}" srcOrd="1" destOrd="0" presId="urn:microsoft.com/office/officeart/2008/layout/NameandTitleOrganizationalChart"/>
    <dgm:cxn modelId="{D825FB1A-9ACD-4484-9EC4-880E875686E8}" type="presParOf" srcId="{05E51AEB-C3B4-43D3-BB95-D19AEA731748}" destId="{5EFDF9E8-D1F2-4621-BC52-51C611C1B630}" srcOrd="2" destOrd="0" presId="urn:microsoft.com/office/officeart/2008/layout/NameandTitleOrganizationalChart"/>
    <dgm:cxn modelId="{8AA1226D-63A9-4836-9D49-339F01AA6A20}" type="presParOf" srcId="{67B334C9-FD1B-4A6D-AE9C-3A73D1DFED2E}" destId="{098D4891-E955-4860-BAC9-F0E03F40EB41}" srcOrd="1" destOrd="0" presId="urn:microsoft.com/office/officeart/2008/layout/NameandTitleOrganizationalChart"/>
    <dgm:cxn modelId="{EC31781C-6584-4B20-BD21-D03C8EC53725}" type="presParOf" srcId="{098D4891-E955-4860-BAC9-F0E03F40EB41}" destId="{4A21951A-F774-4440-BACD-C2540410ED9E}" srcOrd="0" destOrd="0" presId="urn:microsoft.com/office/officeart/2008/layout/NameandTitleOrganizationalChart"/>
    <dgm:cxn modelId="{3FF45FFE-A4FB-4459-890D-0784BBEDF2FB}" type="presParOf" srcId="{098D4891-E955-4860-BAC9-F0E03F40EB41}" destId="{65ED4590-193D-4368-81F3-1DBA8EC4727D}" srcOrd="1" destOrd="0" presId="urn:microsoft.com/office/officeart/2008/layout/NameandTitleOrganizationalChart"/>
    <dgm:cxn modelId="{0773494F-23ED-49C6-93DA-F6B20F26FC79}" type="presParOf" srcId="{65ED4590-193D-4368-81F3-1DBA8EC4727D}" destId="{7847C607-A1A1-4AF2-BA2F-A99E6FE35473}" srcOrd="0" destOrd="0" presId="urn:microsoft.com/office/officeart/2008/layout/NameandTitleOrganizationalChart"/>
    <dgm:cxn modelId="{2427B07E-9AF9-476F-BFDE-33A834841230}" type="presParOf" srcId="{7847C607-A1A1-4AF2-BA2F-A99E6FE35473}" destId="{DC9068D5-545E-4FE5-9DFE-EA948BCD05C9}" srcOrd="0" destOrd="0" presId="urn:microsoft.com/office/officeart/2008/layout/NameandTitleOrganizationalChart"/>
    <dgm:cxn modelId="{366D58F2-C466-4BD2-9681-4D6D7FF8557D}" type="presParOf" srcId="{7847C607-A1A1-4AF2-BA2F-A99E6FE35473}" destId="{92130206-CEDF-4125-BCFB-6CC451E77D2C}" srcOrd="1" destOrd="0" presId="urn:microsoft.com/office/officeart/2008/layout/NameandTitleOrganizationalChart"/>
    <dgm:cxn modelId="{E5F98C0F-575C-47B5-BDE1-E71EEBA5DD88}" type="presParOf" srcId="{7847C607-A1A1-4AF2-BA2F-A99E6FE35473}" destId="{930BBA58-AC79-417C-B511-DAFE27687815}" srcOrd="2" destOrd="0" presId="urn:microsoft.com/office/officeart/2008/layout/NameandTitleOrganizationalChart"/>
    <dgm:cxn modelId="{F79BE57B-6E6E-4832-AD3B-8408DB1968F6}" type="presParOf" srcId="{65ED4590-193D-4368-81F3-1DBA8EC4727D}" destId="{E71F44FB-E663-4CFA-BE23-CF58B9A2B959}" srcOrd="1" destOrd="0" presId="urn:microsoft.com/office/officeart/2008/layout/NameandTitleOrganizationalChart"/>
    <dgm:cxn modelId="{03474692-4781-48AF-A2C3-D6E328D83284}" type="presParOf" srcId="{65ED4590-193D-4368-81F3-1DBA8EC4727D}" destId="{99DC0757-1460-45D4-BB92-805E89346003}" srcOrd="2" destOrd="0" presId="urn:microsoft.com/office/officeart/2008/layout/NameandTitleOrganizationalChart"/>
    <dgm:cxn modelId="{93C30448-5040-4510-8E53-1F5B81DBBBB1}" type="presParOf" srcId="{67B334C9-FD1B-4A6D-AE9C-3A73D1DFED2E}" destId="{3FE2630D-5FF9-49A0-9B59-CAAD00F052A8}" srcOrd="2" destOrd="0" presId="urn:microsoft.com/office/officeart/2008/layout/NameandTitleOrganizationalChart"/>
    <dgm:cxn modelId="{75E43FEF-E364-470C-987F-033FB7CDEF0B}" type="presParOf" srcId="{2D9C9DDE-CC40-4B9C-B0F1-FBE7FE6B1428}" destId="{0D6B93CC-BA83-4ADB-AB1B-AB6CD2A7F428}" srcOrd="2" destOrd="0" presId="urn:microsoft.com/office/officeart/2008/layout/NameandTitleOrganizationalChart"/>
    <dgm:cxn modelId="{E8FD799F-E762-45B3-AC76-4A67071D851F}" type="presParOf" srcId="{8F58C966-468F-4184-9BC2-1EAD2E410895}" destId="{3666B456-35A7-44CB-BCD1-D34B8616A539}" srcOrd="4" destOrd="0" presId="urn:microsoft.com/office/officeart/2008/layout/NameandTitleOrganizationalChart"/>
    <dgm:cxn modelId="{29A209B1-62B3-4195-8CD9-1153403F1788}" type="presParOf" srcId="{8F58C966-468F-4184-9BC2-1EAD2E410895}" destId="{5FBCF730-0775-46D1-B436-9B0294AB3ADD}" srcOrd="5" destOrd="0" presId="urn:microsoft.com/office/officeart/2008/layout/NameandTitleOrganizationalChart"/>
    <dgm:cxn modelId="{18D91323-5F3D-4431-AAEA-7D16A630B185}" type="presParOf" srcId="{5FBCF730-0775-46D1-B436-9B0294AB3ADD}" destId="{CD8D7D4D-BC5D-416F-85CA-18D35AEB232B}" srcOrd="0" destOrd="0" presId="urn:microsoft.com/office/officeart/2008/layout/NameandTitleOrganizationalChart"/>
    <dgm:cxn modelId="{2E9923AB-DA05-40C5-9A19-66E7DEEECDC2}" type="presParOf" srcId="{CD8D7D4D-BC5D-416F-85CA-18D35AEB232B}" destId="{C9B04E70-956E-4FD9-BA70-AF211B59115F}" srcOrd="0" destOrd="0" presId="urn:microsoft.com/office/officeart/2008/layout/NameandTitleOrganizationalChart"/>
    <dgm:cxn modelId="{9A201456-7358-49D8-B5EA-D21DE2FEBEBA}" type="presParOf" srcId="{CD8D7D4D-BC5D-416F-85CA-18D35AEB232B}" destId="{1BC529CD-947A-4503-91CA-524E69FF4C77}" srcOrd="1" destOrd="0" presId="urn:microsoft.com/office/officeart/2008/layout/NameandTitleOrganizationalChart"/>
    <dgm:cxn modelId="{F58DD719-373C-47DA-80A7-B7E2FAFDDDED}" type="presParOf" srcId="{CD8D7D4D-BC5D-416F-85CA-18D35AEB232B}" destId="{8990BF57-9E71-4703-A3C6-F25A0922956A}" srcOrd="2" destOrd="0" presId="urn:microsoft.com/office/officeart/2008/layout/NameandTitleOrganizationalChart"/>
    <dgm:cxn modelId="{B5917A73-CB9F-4A19-A20F-02F4491689C5}" type="presParOf" srcId="{5FBCF730-0775-46D1-B436-9B0294AB3ADD}" destId="{3FF420D5-750D-4BAB-A2FA-65F73D2322FC}" srcOrd="1" destOrd="0" presId="urn:microsoft.com/office/officeart/2008/layout/NameandTitleOrganizationalChart"/>
    <dgm:cxn modelId="{F22DC503-4CCA-4EE2-ACB7-0AC95D9FF072}" type="presParOf" srcId="{3FF420D5-750D-4BAB-A2FA-65F73D2322FC}" destId="{F0E0E59A-3E5E-4622-8E0C-3E215BDAFEBB}" srcOrd="0" destOrd="0" presId="urn:microsoft.com/office/officeart/2008/layout/NameandTitleOrganizationalChart"/>
    <dgm:cxn modelId="{BBCD1F5E-6D2C-4216-A699-838908700CE8}" type="presParOf" srcId="{3FF420D5-750D-4BAB-A2FA-65F73D2322FC}" destId="{6897A11C-8D2C-4C12-ACB7-BF1F8E6B8ACE}" srcOrd="1" destOrd="0" presId="urn:microsoft.com/office/officeart/2008/layout/NameandTitleOrganizationalChart"/>
    <dgm:cxn modelId="{7CF34C7D-0645-49E3-89BE-2C4DE297E171}" type="presParOf" srcId="{6897A11C-8D2C-4C12-ACB7-BF1F8E6B8ACE}" destId="{D2F6E633-4F8D-42D8-800D-F01A20E08302}" srcOrd="0" destOrd="0" presId="urn:microsoft.com/office/officeart/2008/layout/NameandTitleOrganizationalChart"/>
    <dgm:cxn modelId="{88836FBF-F4CC-4216-AFF7-84950C447091}" type="presParOf" srcId="{D2F6E633-4F8D-42D8-800D-F01A20E08302}" destId="{7E4EF544-CF35-435B-A34F-BC647FD1573B}" srcOrd="0" destOrd="0" presId="urn:microsoft.com/office/officeart/2008/layout/NameandTitleOrganizationalChart"/>
    <dgm:cxn modelId="{4A53935B-7B6F-424D-BBC7-E642877CCFFB}" type="presParOf" srcId="{D2F6E633-4F8D-42D8-800D-F01A20E08302}" destId="{741BB998-8206-4CC0-A71D-7205841A39D2}" srcOrd="1" destOrd="0" presId="urn:microsoft.com/office/officeart/2008/layout/NameandTitleOrganizationalChart"/>
    <dgm:cxn modelId="{E539179F-3EE6-4833-A14D-D19F538FE77A}" type="presParOf" srcId="{D2F6E633-4F8D-42D8-800D-F01A20E08302}" destId="{3C5CE8C6-9479-4C02-BA9A-FDF2DE93B106}" srcOrd="2" destOrd="0" presId="urn:microsoft.com/office/officeart/2008/layout/NameandTitleOrganizationalChart"/>
    <dgm:cxn modelId="{8A2B0610-0036-4D7A-9E4C-249008FA51B4}" type="presParOf" srcId="{6897A11C-8D2C-4C12-ACB7-BF1F8E6B8ACE}" destId="{AD8615EF-94BD-4C0C-8E81-3186005B09C0}" srcOrd="1" destOrd="0" presId="urn:microsoft.com/office/officeart/2008/layout/NameandTitleOrganizationalChart"/>
    <dgm:cxn modelId="{88B9AF68-F0D9-4622-8AF1-DCFD21C63CA8}" type="presParOf" srcId="{AD8615EF-94BD-4C0C-8E81-3186005B09C0}" destId="{E01EB60C-D896-42A5-84A1-C28930A5ABE4}" srcOrd="0" destOrd="0" presId="urn:microsoft.com/office/officeart/2008/layout/NameandTitleOrganizationalChart"/>
    <dgm:cxn modelId="{E792DDDB-0AA3-415A-AABD-416629C8E922}" type="presParOf" srcId="{AD8615EF-94BD-4C0C-8E81-3186005B09C0}" destId="{920F4512-D959-4AC7-A0B0-6DB9FE002F0A}" srcOrd="1" destOrd="0" presId="urn:microsoft.com/office/officeart/2008/layout/NameandTitleOrganizationalChart"/>
    <dgm:cxn modelId="{4422529A-47A5-4848-919C-FEDF95BA1ABF}" type="presParOf" srcId="{920F4512-D959-4AC7-A0B0-6DB9FE002F0A}" destId="{44A5C6CF-E0E7-4041-81FD-873448B6B3BE}" srcOrd="0" destOrd="0" presId="urn:microsoft.com/office/officeart/2008/layout/NameandTitleOrganizationalChart"/>
    <dgm:cxn modelId="{3315F693-7FA2-4A0F-AE23-3CDBC0FE8B19}" type="presParOf" srcId="{44A5C6CF-E0E7-4041-81FD-873448B6B3BE}" destId="{EBF90F23-3831-4434-BCA7-1DB2672DEFFB}" srcOrd="0" destOrd="0" presId="urn:microsoft.com/office/officeart/2008/layout/NameandTitleOrganizationalChart"/>
    <dgm:cxn modelId="{777BAF85-BB3A-4B80-A18E-A6F967F58AA3}" type="presParOf" srcId="{44A5C6CF-E0E7-4041-81FD-873448B6B3BE}" destId="{C08D29C0-6486-4837-A6D5-3CA30EE1A022}" srcOrd="1" destOrd="0" presId="urn:microsoft.com/office/officeart/2008/layout/NameandTitleOrganizationalChart"/>
    <dgm:cxn modelId="{EC533071-7B82-4636-9A54-DCC2D2B4D62F}" type="presParOf" srcId="{44A5C6CF-E0E7-4041-81FD-873448B6B3BE}" destId="{B3588312-D9E9-49F9-8EE6-EF4F6F92D86B}" srcOrd="2" destOrd="0" presId="urn:microsoft.com/office/officeart/2008/layout/NameandTitleOrganizationalChart"/>
    <dgm:cxn modelId="{8F3C7519-0072-40EB-8CCD-DD67BBF6847B}" type="presParOf" srcId="{920F4512-D959-4AC7-A0B0-6DB9FE002F0A}" destId="{F95D2C6F-649B-4658-9D75-62C7D80928A7}" srcOrd="1" destOrd="0" presId="urn:microsoft.com/office/officeart/2008/layout/NameandTitleOrganizationalChart"/>
    <dgm:cxn modelId="{BCF35E0F-7C30-44B3-B134-3108C06FF6AC}" type="presParOf" srcId="{920F4512-D959-4AC7-A0B0-6DB9FE002F0A}" destId="{9BAF2643-5BFE-4B54-AD4E-2BEB4C14D6B4}" srcOrd="2" destOrd="0" presId="urn:microsoft.com/office/officeart/2008/layout/NameandTitleOrganizationalChart"/>
    <dgm:cxn modelId="{6B92EA94-D781-4C56-8190-958530EEB753}" type="presParOf" srcId="{6897A11C-8D2C-4C12-ACB7-BF1F8E6B8ACE}" destId="{72173A82-F899-4BDD-86CA-90D2ABEA44D1}" srcOrd="2" destOrd="0" presId="urn:microsoft.com/office/officeart/2008/layout/NameandTitleOrganizationalChart"/>
    <dgm:cxn modelId="{405D181C-04AF-47FA-BA75-C7D3CDCD087D}" type="presParOf" srcId="{5FBCF730-0775-46D1-B436-9B0294AB3ADD}" destId="{D9C816B8-AA22-4B39-B51C-938735E95855}" srcOrd="2" destOrd="0" presId="urn:microsoft.com/office/officeart/2008/layout/NameandTitleOrganizationalChart"/>
    <dgm:cxn modelId="{67DCB73B-7328-455B-AE49-AAA4DCA7D992}" type="presParOf" srcId="{24D4971E-33F1-4B33-803E-36A3B62103E2}" destId="{168D58CF-AC68-4EDA-826B-02D18499D64F}"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EB60C-D896-42A5-84A1-C28930A5ABE4}">
      <dsp:nvSpPr>
        <dsp:cNvPr id="0" name=""/>
        <dsp:cNvSpPr/>
      </dsp:nvSpPr>
      <dsp:spPr>
        <a:xfrm>
          <a:off x="8282848" y="5235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0E59A-3E5E-4622-8E0C-3E215BDAFEBB}">
      <dsp:nvSpPr>
        <dsp:cNvPr id="0" name=""/>
        <dsp:cNvSpPr/>
      </dsp:nvSpPr>
      <dsp:spPr>
        <a:xfrm>
          <a:off x="8282848" y="3248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6B456-35A7-44CB-BCD1-D34B8616A539}">
      <dsp:nvSpPr>
        <dsp:cNvPr id="0" name=""/>
        <dsp:cNvSpPr/>
      </dsp:nvSpPr>
      <dsp:spPr>
        <a:xfrm>
          <a:off x="5065273" y="1261048"/>
          <a:ext cx="3263295" cy="727633"/>
        </a:xfrm>
        <a:custGeom>
          <a:avLst/>
          <a:gdLst/>
          <a:ahLst/>
          <a:cxnLst/>
          <a:rect l="0" t="0" r="0" b="0"/>
          <a:pathLst>
            <a:path>
              <a:moveTo>
                <a:pt x="0" y="0"/>
              </a:moveTo>
              <a:lnTo>
                <a:pt x="0" y="433781"/>
              </a:lnTo>
              <a:lnTo>
                <a:pt x="3263295" y="433781"/>
              </a:lnTo>
              <a:lnTo>
                <a:pt x="3263295" y="7276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1951A-F774-4440-BACD-C2540410ED9E}">
      <dsp:nvSpPr>
        <dsp:cNvPr id="0" name=""/>
        <dsp:cNvSpPr/>
      </dsp:nvSpPr>
      <dsp:spPr>
        <a:xfrm>
          <a:off x="5019553" y="5235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CEF750-5E84-4577-965A-699DB746332C}">
      <dsp:nvSpPr>
        <dsp:cNvPr id="0" name=""/>
        <dsp:cNvSpPr/>
      </dsp:nvSpPr>
      <dsp:spPr>
        <a:xfrm>
          <a:off x="5019553" y="3248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D4B918-F527-4CD9-ABD7-CC40485752FC}">
      <dsp:nvSpPr>
        <dsp:cNvPr id="0" name=""/>
        <dsp:cNvSpPr/>
      </dsp:nvSpPr>
      <dsp:spPr>
        <a:xfrm>
          <a:off x="5019553" y="1261048"/>
          <a:ext cx="91440" cy="727633"/>
        </a:xfrm>
        <a:custGeom>
          <a:avLst/>
          <a:gdLst/>
          <a:ahLst/>
          <a:cxnLst/>
          <a:rect l="0" t="0" r="0" b="0"/>
          <a:pathLst>
            <a:path>
              <a:moveTo>
                <a:pt x="45720" y="0"/>
              </a:moveTo>
              <a:lnTo>
                <a:pt x="45720" y="7276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CB62C0-C0B2-41AC-B230-F95A145525FC}">
      <dsp:nvSpPr>
        <dsp:cNvPr id="0" name=""/>
        <dsp:cNvSpPr/>
      </dsp:nvSpPr>
      <dsp:spPr>
        <a:xfrm>
          <a:off x="1756257" y="5235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660DBA-F592-45F0-8B58-7A90C983B4B1}">
      <dsp:nvSpPr>
        <dsp:cNvPr id="0" name=""/>
        <dsp:cNvSpPr/>
      </dsp:nvSpPr>
      <dsp:spPr>
        <a:xfrm>
          <a:off x="1756257" y="3248048"/>
          <a:ext cx="91440" cy="727633"/>
        </a:xfrm>
        <a:custGeom>
          <a:avLst/>
          <a:gdLst/>
          <a:ahLst/>
          <a:cxnLst/>
          <a:rect l="0" t="0" r="0" b="0"/>
          <a:pathLst>
            <a:path>
              <a:moveTo>
                <a:pt x="45720" y="0"/>
              </a:moveTo>
              <a:lnTo>
                <a:pt x="45720" y="727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8D4DD-A1FB-40E4-883B-1C65A41839D2}">
      <dsp:nvSpPr>
        <dsp:cNvPr id="0" name=""/>
        <dsp:cNvSpPr/>
      </dsp:nvSpPr>
      <dsp:spPr>
        <a:xfrm>
          <a:off x="1801977" y="1261048"/>
          <a:ext cx="3263295" cy="727633"/>
        </a:xfrm>
        <a:custGeom>
          <a:avLst/>
          <a:gdLst/>
          <a:ahLst/>
          <a:cxnLst/>
          <a:rect l="0" t="0" r="0" b="0"/>
          <a:pathLst>
            <a:path>
              <a:moveTo>
                <a:pt x="3263295" y="0"/>
              </a:moveTo>
              <a:lnTo>
                <a:pt x="3263295" y="433781"/>
              </a:lnTo>
              <a:lnTo>
                <a:pt x="0" y="433781"/>
              </a:lnTo>
              <a:lnTo>
                <a:pt x="0" y="7276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057395-9EF6-4C8F-B1B8-1C59E191DDBB}">
      <dsp:nvSpPr>
        <dsp:cNvPr id="0" name=""/>
        <dsp:cNvSpPr/>
      </dsp:nvSpPr>
      <dsp:spPr>
        <a:xfrm>
          <a:off x="3849095" y="1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711" numCol="1" spcCol="1270" anchor="ctr" anchorCtr="0">
          <a:noAutofit/>
        </a:bodyPr>
        <a:lstStyle/>
        <a:p>
          <a:pPr marL="0" lvl="0" indent="0" algn="ctr" defTabSz="1244600">
            <a:lnSpc>
              <a:spcPct val="90000"/>
            </a:lnSpc>
            <a:spcBef>
              <a:spcPct val="0"/>
            </a:spcBef>
            <a:spcAft>
              <a:spcPct val="35000"/>
            </a:spcAft>
            <a:buNone/>
          </a:pPr>
          <a:r>
            <a:rPr lang="en-US" sz="2800" kern="1200" dirty="0"/>
            <a:t>False ammunition</a:t>
          </a:r>
          <a:endParaRPr lang="en-GB" sz="2800" kern="1200" dirty="0"/>
        </a:p>
      </dsp:txBody>
      <dsp:txXfrm>
        <a:off x="3849095" y="1682"/>
        <a:ext cx="2432355" cy="1259365"/>
      </dsp:txXfrm>
    </dsp:sp>
    <dsp:sp modelId="{CF3BC88C-DF6E-41EA-8AF7-4E8CF5BB4CA8}">
      <dsp:nvSpPr>
        <dsp:cNvPr id="0" name=""/>
        <dsp:cNvSpPr/>
      </dsp:nvSpPr>
      <dsp:spPr>
        <a:xfrm>
          <a:off x="4335566" y="981189"/>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marL="0" lvl="0" indent="0" algn="r" defTabSz="977900">
            <a:lnSpc>
              <a:spcPct val="90000"/>
            </a:lnSpc>
            <a:spcBef>
              <a:spcPct val="0"/>
            </a:spcBef>
            <a:spcAft>
              <a:spcPct val="35000"/>
            </a:spcAft>
            <a:buNone/>
          </a:pPr>
          <a:r>
            <a:rPr lang="en-US" sz="2200" kern="1200" dirty="0"/>
            <a:t>Danger</a:t>
          </a:r>
          <a:endParaRPr lang="en-GB" sz="2200" kern="1200" dirty="0"/>
        </a:p>
      </dsp:txBody>
      <dsp:txXfrm>
        <a:off x="4335566" y="981189"/>
        <a:ext cx="2189120" cy="419788"/>
      </dsp:txXfrm>
    </dsp:sp>
    <dsp:sp modelId="{0D0F3E87-591B-4220-B22B-F5E13A1B732A}">
      <dsp:nvSpPr>
        <dsp:cNvPr id="0" name=""/>
        <dsp:cNvSpPr/>
      </dsp:nvSpPr>
      <dsp:spPr>
        <a:xfrm>
          <a:off x="585799" y="1988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711" numCol="1" spcCol="1270" anchor="ctr" anchorCtr="0">
          <a:noAutofit/>
        </a:bodyPr>
        <a:lstStyle/>
        <a:p>
          <a:pPr marL="0" lvl="0" indent="0" algn="ctr" defTabSz="1244600">
            <a:lnSpc>
              <a:spcPct val="90000"/>
            </a:lnSpc>
            <a:spcBef>
              <a:spcPct val="0"/>
            </a:spcBef>
            <a:spcAft>
              <a:spcPct val="35000"/>
            </a:spcAft>
            <a:buNone/>
          </a:pPr>
          <a:r>
            <a:rPr lang="en-US" sz="2800" kern="1200" dirty="0"/>
            <a:t>You shall not judge</a:t>
          </a:r>
          <a:endParaRPr lang="en-GB" sz="2800" kern="1200" dirty="0"/>
        </a:p>
      </dsp:txBody>
      <dsp:txXfrm>
        <a:off x="585799" y="1988682"/>
        <a:ext cx="2432355" cy="1259365"/>
      </dsp:txXfrm>
    </dsp:sp>
    <dsp:sp modelId="{0651364C-6B68-4E9F-ACBA-FD5B2C609347}">
      <dsp:nvSpPr>
        <dsp:cNvPr id="0" name=""/>
        <dsp:cNvSpPr/>
      </dsp:nvSpPr>
      <dsp:spPr>
        <a:xfrm>
          <a:off x="1072271" y="2968189"/>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12 Nov 2023</a:t>
          </a:r>
          <a:endParaRPr lang="en-GB" sz="2700" kern="1200" dirty="0"/>
        </a:p>
      </dsp:txBody>
      <dsp:txXfrm>
        <a:off x="1072271" y="2968189"/>
        <a:ext cx="2189120" cy="419788"/>
      </dsp:txXfrm>
    </dsp:sp>
    <dsp:sp modelId="{35F3F934-36BC-4891-8A38-7D22C934A0EC}">
      <dsp:nvSpPr>
        <dsp:cNvPr id="0" name=""/>
        <dsp:cNvSpPr/>
      </dsp:nvSpPr>
      <dsp:spPr>
        <a:xfrm>
          <a:off x="585799" y="3975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711" numCol="1" spcCol="1270" anchor="ctr" anchorCtr="0">
          <a:noAutofit/>
        </a:bodyPr>
        <a:lstStyle/>
        <a:p>
          <a:pPr marL="0" lvl="0" indent="0" algn="ctr" defTabSz="1244600">
            <a:lnSpc>
              <a:spcPct val="90000"/>
            </a:lnSpc>
            <a:spcBef>
              <a:spcPct val="0"/>
            </a:spcBef>
            <a:spcAft>
              <a:spcPct val="35000"/>
            </a:spcAft>
            <a:buNone/>
          </a:pPr>
          <a:r>
            <a:rPr lang="en-US" sz="2800" kern="1200" dirty="0"/>
            <a:t>Matt 7:1</a:t>
          </a:r>
          <a:endParaRPr lang="en-GB" sz="2800" kern="1200" dirty="0"/>
        </a:p>
      </dsp:txBody>
      <dsp:txXfrm>
        <a:off x="585799" y="3975682"/>
        <a:ext cx="2432355" cy="1259365"/>
      </dsp:txXfrm>
    </dsp:sp>
    <dsp:sp modelId="{6167E848-3CC4-49AA-B706-EF3AAFA8FEE9}">
      <dsp:nvSpPr>
        <dsp:cNvPr id="0" name=""/>
        <dsp:cNvSpPr/>
      </dsp:nvSpPr>
      <dsp:spPr>
        <a:xfrm>
          <a:off x="1072271" y="4955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r>
            <a:rPr lang="en-US" sz="1800" kern="1200" dirty="0"/>
            <a:t>The false ammunition</a:t>
          </a:r>
          <a:endParaRPr lang="en-GB" sz="1800" kern="1200" dirty="0"/>
        </a:p>
      </dsp:txBody>
      <dsp:txXfrm>
        <a:off x="1072271" y="4955188"/>
        <a:ext cx="2189120" cy="419788"/>
      </dsp:txXfrm>
    </dsp:sp>
    <dsp:sp modelId="{18810643-4BA3-4B70-8F47-EDBF7204F89A}">
      <dsp:nvSpPr>
        <dsp:cNvPr id="0" name=""/>
        <dsp:cNvSpPr/>
      </dsp:nvSpPr>
      <dsp:spPr>
        <a:xfrm>
          <a:off x="585799" y="5962681"/>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711" numCol="1" spcCol="1270" anchor="ctr" anchorCtr="0">
          <a:noAutofit/>
        </a:bodyPr>
        <a:lstStyle/>
        <a:p>
          <a:pPr marL="0" lvl="0" indent="0" algn="ctr" defTabSz="1244600">
            <a:lnSpc>
              <a:spcPct val="90000"/>
            </a:lnSpc>
            <a:spcBef>
              <a:spcPct val="0"/>
            </a:spcBef>
            <a:spcAft>
              <a:spcPct val="35000"/>
            </a:spcAft>
            <a:buNone/>
          </a:pPr>
          <a:r>
            <a:rPr lang="en-US" sz="2800" kern="1200" dirty="0"/>
            <a:t>Matt 7:3-5</a:t>
          </a:r>
        </a:p>
        <a:p>
          <a:pPr marL="0" lvl="0" indent="0" algn="ctr" defTabSz="1244600">
            <a:lnSpc>
              <a:spcPct val="90000"/>
            </a:lnSpc>
            <a:spcBef>
              <a:spcPct val="0"/>
            </a:spcBef>
            <a:spcAft>
              <a:spcPct val="35000"/>
            </a:spcAft>
            <a:buNone/>
          </a:pPr>
          <a:r>
            <a:rPr lang="en-US" sz="2800" kern="1200" dirty="0"/>
            <a:t>Matt 18</a:t>
          </a:r>
          <a:endParaRPr lang="en-GB" sz="2800" kern="1200" dirty="0"/>
        </a:p>
      </dsp:txBody>
      <dsp:txXfrm>
        <a:off x="585799" y="5962681"/>
        <a:ext cx="2432355" cy="1259365"/>
      </dsp:txXfrm>
    </dsp:sp>
    <dsp:sp modelId="{2EA29784-A5BF-4D32-A9F4-6DF007F06D58}">
      <dsp:nvSpPr>
        <dsp:cNvPr id="0" name=""/>
        <dsp:cNvSpPr/>
      </dsp:nvSpPr>
      <dsp:spPr>
        <a:xfrm>
          <a:off x="1072271" y="6942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The Truth</a:t>
          </a:r>
          <a:endParaRPr lang="en-GB" sz="2700" kern="1200" dirty="0"/>
        </a:p>
      </dsp:txBody>
      <dsp:txXfrm>
        <a:off x="1072271" y="6942188"/>
        <a:ext cx="2189120" cy="419788"/>
      </dsp:txXfrm>
    </dsp:sp>
    <dsp:sp modelId="{4CB91878-0723-406D-99B5-EFAED82BD6B7}">
      <dsp:nvSpPr>
        <dsp:cNvPr id="0" name=""/>
        <dsp:cNvSpPr/>
      </dsp:nvSpPr>
      <dsp:spPr>
        <a:xfrm>
          <a:off x="3849095" y="1988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77711" numCol="1" spcCol="1270" anchor="ctr" anchorCtr="0">
          <a:noAutofit/>
        </a:bodyPr>
        <a:lstStyle/>
        <a:p>
          <a:pPr marL="0" lvl="0" indent="0" algn="ctr" defTabSz="1066800">
            <a:lnSpc>
              <a:spcPct val="90000"/>
            </a:lnSpc>
            <a:spcBef>
              <a:spcPct val="0"/>
            </a:spcBef>
            <a:spcAft>
              <a:spcPct val="35000"/>
            </a:spcAft>
            <a:buNone/>
          </a:pPr>
          <a:r>
            <a:rPr lang="en-US" sz="2400" kern="1200" dirty="0"/>
            <a:t>Jesus knocks on our hearts</a:t>
          </a:r>
          <a:endParaRPr lang="en-GB" sz="2400" kern="1200" dirty="0"/>
        </a:p>
      </dsp:txBody>
      <dsp:txXfrm>
        <a:off x="3849095" y="1988682"/>
        <a:ext cx="2432355" cy="1259365"/>
      </dsp:txXfrm>
    </dsp:sp>
    <dsp:sp modelId="{215D7C3C-715F-4CAC-A683-47F41C02BA89}">
      <dsp:nvSpPr>
        <dsp:cNvPr id="0" name=""/>
        <dsp:cNvSpPr/>
      </dsp:nvSpPr>
      <dsp:spPr>
        <a:xfrm>
          <a:off x="4335566" y="2968189"/>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18 Feb 2024</a:t>
          </a:r>
          <a:endParaRPr lang="en-GB" sz="2700" kern="1200" dirty="0"/>
        </a:p>
      </dsp:txBody>
      <dsp:txXfrm>
        <a:off x="4335566" y="2968189"/>
        <a:ext cx="2189120" cy="419788"/>
      </dsp:txXfrm>
    </dsp:sp>
    <dsp:sp modelId="{51BEC1E3-0C90-40DA-BAAA-DB0354C8C5F5}">
      <dsp:nvSpPr>
        <dsp:cNvPr id="0" name=""/>
        <dsp:cNvSpPr/>
      </dsp:nvSpPr>
      <dsp:spPr>
        <a:xfrm>
          <a:off x="3849095" y="3975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77711" numCol="1" spcCol="1270" anchor="ctr" anchorCtr="0">
          <a:noAutofit/>
        </a:bodyPr>
        <a:lstStyle/>
        <a:p>
          <a:pPr marL="0" lvl="0" indent="0" algn="ctr" defTabSz="1066800">
            <a:lnSpc>
              <a:spcPct val="90000"/>
            </a:lnSpc>
            <a:spcBef>
              <a:spcPct val="0"/>
            </a:spcBef>
            <a:spcAft>
              <a:spcPct val="35000"/>
            </a:spcAft>
            <a:buNone/>
          </a:pPr>
          <a:r>
            <a:rPr lang="en-US" sz="2400" kern="1200" dirty="0"/>
            <a:t>Rev 3:20</a:t>
          </a:r>
          <a:endParaRPr lang="en-GB" sz="2400" kern="1200" dirty="0"/>
        </a:p>
      </dsp:txBody>
      <dsp:txXfrm>
        <a:off x="3849095" y="3975682"/>
        <a:ext cx="2432355" cy="1259365"/>
      </dsp:txXfrm>
    </dsp:sp>
    <dsp:sp modelId="{915FCAE0-0DCE-47CE-B28E-7BEFDA70E588}">
      <dsp:nvSpPr>
        <dsp:cNvPr id="0" name=""/>
        <dsp:cNvSpPr/>
      </dsp:nvSpPr>
      <dsp:spPr>
        <a:xfrm>
          <a:off x="4335566" y="4955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r>
            <a:rPr lang="en-US" sz="1800" kern="1200" dirty="0"/>
            <a:t>The false ammunition</a:t>
          </a:r>
          <a:endParaRPr lang="en-GB" sz="1800" kern="1200" dirty="0"/>
        </a:p>
      </dsp:txBody>
      <dsp:txXfrm>
        <a:off x="4335566" y="4955188"/>
        <a:ext cx="2189120" cy="419788"/>
      </dsp:txXfrm>
    </dsp:sp>
    <dsp:sp modelId="{DC9068D5-545E-4FE5-9DFE-EA948BCD05C9}">
      <dsp:nvSpPr>
        <dsp:cNvPr id="0" name=""/>
        <dsp:cNvSpPr/>
      </dsp:nvSpPr>
      <dsp:spPr>
        <a:xfrm>
          <a:off x="3849095" y="5962681"/>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77711" numCol="1" spcCol="1270" anchor="ctr" anchorCtr="0">
          <a:noAutofit/>
        </a:bodyPr>
        <a:lstStyle/>
        <a:p>
          <a:pPr marL="0" lvl="0" indent="0" algn="ctr" defTabSz="1066800">
            <a:lnSpc>
              <a:spcPct val="90000"/>
            </a:lnSpc>
            <a:spcBef>
              <a:spcPct val="0"/>
            </a:spcBef>
            <a:spcAft>
              <a:spcPct val="35000"/>
            </a:spcAft>
            <a:buNone/>
          </a:pPr>
          <a:r>
            <a:rPr lang="en-US" sz="2400" kern="1200" dirty="0"/>
            <a:t>Rev 3</a:t>
          </a:r>
        </a:p>
        <a:p>
          <a:pPr marL="0" lvl="0" indent="0" algn="ctr" defTabSz="1066800">
            <a:lnSpc>
              <a:spcPct val="90000"/>
            </a:lnSpc>
            <a:spcBef>
              <a:spcPct val="0"/>
            </a:spcBef>
            <a:spcAft>
              <a:spcPct val="35000"/>
            </a:spcAft>
            <a:buNone/>
          </a:pPr>
          <a:r>
            <a:rPr lang="en-US" sz="2400" kern="1200" dirty="0"/>
            <a:t>John 3</a:t>
          </a:r>
          <a:endParaRPr lang="en-GB" sz="2400" kern="1200" dirty="0"/>
        </a:p>
      </dsp:txBody>
      <dsp:txXfrm>
        <a:off x="3849095" y="5962681"/>
        <a:ext cx="2432355" cy="1259365"/>
      </dsp:txXfrm>
    </dsp:sp>
    <dsp:sp modelId="{92130206-CEDF-4125-BCFB-6CC451E77D2C}">
      <dsp:nvSpPr>
        <dsp:cNvPr id="0" name=""/>
        <dsp:cNvSpPr/>
      </dsp:nvSpPr>
      <dsp:spPr>
        <a:xfrm>
          <a:off x="4335566" y="6942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The truth</a:t>
          </a:r>
          <a:endParaRPr lang="en-GB" sz="2700" kern="1200" dirty="0"/>
        </a:p>
      </dsp:txBody>
      <dsp:txXfrm>
        <a:off x="4335566" y="6942188"/>
        <a:ext cx="2189120" cy="419788"/>
      </dsp:txXfrm>
    </dsp:sp>
    <dsp:sp modelId="{C9B04E70-956E-4FD9-BA70-AF211B59115F}">
      <dsp:nvSpPr>
        <dsp:cNvPr id="0" name=""/>
        <dsp:cNvSpPr/>
      </dsp:nvSpPr>
      <dsp:spPr>
        <a:xfrm>
          <a:off x="7112390" y="1988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77711" numCol="1" spcCol="1270" anchor="ctr" anchorCtr="0">
          <a:noAutofit/>
        </a:bodyPr>
        <a:lstStyle/>
        <a:p>
          <a:pPr marL="0" lvl="0" indent="0" algn="ctr" defTabSz="1066800">
            <a:lnSpc>
              <a:spcPct val="90000"/>
            </a:lnSpc>
            <a:spcBef>
              <a:spcPct val="0"/>
            </a:spcBef>
            <a:spcAft>
              <a:spcPct val="35000"/>
            </a:spcAft>
            <a:buNone/>
          </a:pPr>
          <a:r>
            <a:rPr lang="en-US" sz="2400" kern="1200" dirty="0"/>
            <a:t>Easter</a:t>
          </a:r>
          <a:endParaRPr lang="en-GB" sz="2400" kern="1200" dirty="0"/>
        </a:p>
      </dsp:txBody>
      <dsp:txXfrm>
        <a:off x="7112390" y="1988682"/>
        <a:ext cx="2432355" cy="1259365"/>
      </dsp:txXfrm>
    </dsp:sp>
    <dsp:sp modelId="{1BC529CD-947A-4503-91CA-524E69FF4C77}">
      <dsp:nvSpPr>
        <dsp:cNvPr id="0" name=""/>
        <dsp:cNvSpPr/>
      </dsp:nvSpPr>
      <dsp:spPr>
        <a:xfrm>
          <a:off x="7598861" y="2968189"/>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07 April 2024</a:t>
          </a:r>
          <a:endParaRPr lang="en-GB" sz="2700" kern="1200" dirty="0"/>
        </a:p>
      </dsp:txBody>
      <dsp:txXfrm>
        <a:off x="7598861" y="2968189"/>
        <a:ext cx="2189120" cy="419788"/>
      </dsp:txXfrm>
    </dsp:sp>
    <dsp:sp modelId="{7E4EF544-CF35-435B-A34F-BC647FD1573B}">
      <dsp:nvSpPr>
        <dsp:cNvPr id="0" name=""/>
        <dsp:cNvSpPr/>
      </dsp:nvSpPr>
      <dsp:spPr>
        <a:xfrm>
          <a:off x="7112390" y="3975682"/>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177711" numCol="1" spcCol="1270" anchor="ctr" anchorCtr="0">
          <a:noAutofit/>
        </a:bodyPr>
        <a:lstStyle/>
        <a:p>
          <a:pPr marL="0" lvl="0" indent="0" algn="ctr" defTabSz="1644650">
            <a:lnSpc>
              <a:spcPct val="90000"/>
            </a:lnSpc>
            <a:spcBef>
              <a:spcPct val="0"/>
            </a:spcBef>
            <a:spcAft>
              <a:spcPct val="35000"/>
            </a:spcAft>
            <a:buNone/>
          </a:pPr>
          <a:r>
            <a:rPr lang="en-US" sz="3700" kern="1200" dirty="0"/>
            <a:t>Matt 26</a:t>
          </a:r>
          <a:endParaRPr lang="en-GB" sz="3700" kern="1200" dirty="0"/>
        </a:p>
      </dsp:txBody>
      <dsp:txXfrm>
        <a:off x="7112390" y="3975682"/>
        <a:ext cx="2432355" cy="1259365"/>
      </dsp:txXfrm>
    </dsp:sp>
    <dsp:sp modelId="{741BB998-8206-4CC0-A71D-7205841A39D2}">
      <dsp:nvSpPr>
        <dsp:cNvPr id="0" name=""/>
        <dsp:cNvSpPr/>
      </dsp:nvSpPr>
      <dsp:spPr>
        <a:xfrm>
          <a:off x="7598861" y="4955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r>
            <a:rPr lang="en-US" sz="1800" kern="1200" dirty="0"/>
            <a:t>The false ammunition</a:t>
          </a:r>
          <a:endParaRPr lang="en-GB" sz="1800" kern="1200" dirty="0"/>
        </a:p>
      </dsp:txBody>
      <dsp:txXfrm>
        <a:off x="7598861" y="4955188"/>
        <a:ext cx="2189120" cy="419788"/>
      </dsp:txXfrm>
    </dsp:sp>
    <dsp:sp modelId="{EBF90F23-3831-4434-BCA7-1DB2672DEFFB}">
      <dsp:nvSpPr>
        <dsp:cNvPr id="0" name=""/>
        <dsp:cNvSpPr/>
      </dsp:nvSpPr>
      <dsp:spPr>
        <a:xfrm>
          <a:off x="7112390" y="5962681"/>
          <a:ext cx="2432355" cy="12593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177711" numCol="1" spcCol="1270" anchor="ctr" anchorCtr="0">
          <a:noAutofit/>
        </a:bodyPr>
        <a:lstStyle/>
        <a:p>
          <a:pPr marL="0" lvl="0" indent="0" algn="ctr" defTabSz="1644650">
            <a:lnSpc>
              <a:spcPct val="90000"/>
            </a:lnSpc>
            <a:spcBef>
              <a:spcPct val="0"/>
            </a:spcBef>
            <a:spcAft>
              <a:spcPct val="35000"/>
            </a:spcAft>
            <a:buNone/>
          </a:pPr>
          <a:br>
            <a:rPr lang="en-US" sz="3700" kern="1200" dirty="0"/>
          </a:br>
          <a:r>
            <a:rPr lang="en-US" sz="3700" kern="1200" dirty="0"/>
            <a:t>Matt 26</a:t>
          </a:r>
        </a:p>
      </dsp:txBody>
      <dsp:txXfrm>
        <a:off x="7112390" y="5962681"/>
        <a:ext cx="2432355" cy="1259365"/>
      </dsp:txXfrm>
    </dsp:sp>
    <dsp:sp modelId="{C08D29C0-6486-4837-A6D5-3CA30EE1A022}">
      <dsp:nvSpPr>
        <dsp:cNvPr id="0" name=""/>
        <dsp:cNvSpPr/>
      </dsp:nvSpPr>
      <dsp:spPr>
        <a:xfrm>
          <a:off x="7598861" y="6942188"/>
          <a:ext cx="2189120" cy="41978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7145" rIns="68580" bIns="17145" numCol="1" spcCol="1270" anchor="ctr" anchorCtr="0">
          <a:noAutofit/>
        </a:bodyPr>
        <a:lstStyle/>
        <a:p>
          <a:pPr marL="0" lvl="0" indent="0" algn="r" defTabSz="1200150">
            <a:lnSpc>
              <a:spcPct val="90000"/>
            </a:lnSpc>
            <a:spcBef>
              <a:spcPct val="0"/>
            </a:spcBef>
            <a:spcAft>
              <a:spcPct val="35000"/>
            </a:spcAft>
            <a:buNone/>
          </a:pPr>
          <a:r>
            <a:rPr lang="en-US" sz="2700" kern="1200" dirty="0"/>
            <a:t>The truth</a:t>
          </a:r>
          <a:endParaRPr lang="en-GB" sz="2700" kern="1200" dirty="0"/>
        </a:p>
      </dsp:txBody>
      <dsp:txXfrm>
        <a:off x="7598861" y="6942188"/>
        <a:ext cx="2189120" cy="41978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52CD-D1E1-4569-93EC-9CF738D1D596}" type="datetimeFigureOut">
              <a:rPr lang="en-GB" smtClean="0"/>
              <a:t>06/04/2024</a:t>
            </a:fld>
            <a:endParaRPr lang="en-GB"/>
          </a:p>
        </p:txBody>
      </p:sp>
      <p:sp>
        <p:nvSpPr>
          <p:cNvPr id="4" name="Slide Image Placeholder 3"/>
          <p:cNvSpPr>
            <a:spLocks noGrp="1" noRot="1" noChangeAspect="1"/>
          </p:cNvSpPr>
          <p:nvPr>
            <p:ph type="sldImg" idx="2"/>
          </p:nvPr>
        </p:nvSpPr>
        <p:spPr>
          <a:xfrm>
            <a:off x="1498600" y="1143000"/>
            <a:ext cx="3860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08B90-61D0-42E6-B169-113698FD4ED0}" type="slidenum">
              <a:rPr lang="en-GB" smtClean="0"/>
              <a:t>‹#›</a:t>
            </a:fld>
            <a:endParaRPr lang="en-GB"/>
          </a:p>
        </p:txBody>
      </p:sp>
    </p:spTree>
    <p:extLst>
      <p:ext uri="{BB962C8B-B14F-4D97-AF65-F5344CB8AC3E}">
        <p14:creationId xmlns:p14="http://schemas.microsoft.com/office/powerpoint/2010/main" val="237614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Ons </a:t>
            </a:r>
            <a:r>
              <a:rPr lang="en-ZA" dirty="0" err="1"/>
              <a:t>gaan</a:t>
            </a:r>
            <a:r>
              <a:rPr lang="en-ZA" dirty="0"/>
              <a:t> begin met ‘n </a:t>
            </a:r>
            <a:r>
              <a:rPr lang="en-ZA" dirty="0" err="1"/>
              <a:t>abie</a:t>
            </a:r>
            <a:r>
              <a:rPr lang="en-ZA" dirty="0"/>
              <a:t> </a:t>
            </a:r>
            <a:r>
              <a:rPr lang="en-ZA" dirty="0" err="1"/>
              <a:t>belangrike</a:t>
            </a:r>
            <a:r>
              <a:rPr lang="en-ZA" dirty="0"/>
              <a:t> </a:t>
            </a:r>
            <a:r>
              <a:rPr lang="en-ZA" dirty="0" err="1"/>
              <a:t>konsep</a:t>
            </a:r>
            <a:r>
              <a:rPr lang="en-ZA" dirty="0"/>
              <a:t> in die </a:t>
            </a:r>
            <a:r>
              <a:rPr lang="en-ZA" dirty="0" err="1"/>
              <a:t>samelewing</a:t>
            </a:r>
            <a:r>
              <a:rPr lang="en-ZA" dirty="0"/>
              <a:t> </a:t>
            </a:r>
            <a:r>
              <a:rPr lang="en-ZA" dirty="0" err="1"/>
              <a:t>en</a:t>
            </a:r>
            <a:r>
              <a:rPr lang="en-ZA" dirty="0"/>
              <a:t> </a:t>
            </a:r>
            <a:r>
              <a:rPr lang="en-ZA" dirty="0" err="1"/>
              <a:t>dit</a:t>
            </a:r>
            <a:r>
              <a:rPr lang="en-ZA" dirty="0"/>
              <a:t> </a:t>
            </a:r>
            <a:r>
              <a:rPr lang="en-ZA" dirty="0" err="1"/>
              <a:t>staaf</a:t>
            </a:r>
            <a:r>
              <a:rPr lang="en-ZA" dirty="0"/>
              <a:t> </a:t>
            </a:r>
            <a:r>
              <a:rPr lang="en-ZA" dirty="0" err="1"/>
              <a:t>deur</a:t>
            </a:r>
            <a:r>
              <a:rPr lang="en-ZA" dirty="0"/>
              <a:t> die </a:t>
            </a:r>
            <a:r>
              <a:rPr lang="en-ZA" dirty="0" err="1"/>
              <a:t>Bybel</a:t>
            </a:r>
            <a:r>
              <a:rPr lang="en-ZA" dirty="0"/>
              <a:t>.  </a:t>
            </a:r>
            <a:r>
              <a:rPr lang="en-ZA" dirty="0" err="1"/>
              <a:t>Daarna</a:t>
            </a:r>
            <a:r>
              <a:rPr lang="en-ZA" dirty="0"/>
              <a:t> </a:t>
            </a:r>
            <a:r>
              <a:rPr lang="en-ZA" dirty="0" err="1"/>
              <a:t>gaan</a:t>
            </a:r>
            <a:r>
              <a:rPr lang="en-ZA" dirty="0"/>
              <a:t> </a:t>
            </a:r>
            <a:r>
              <a:rPr lang="en-ZA" dirty="0" err="1"/>
              <a:t>ons</a:t>
            </a:r>
            <a:r>
              <a:rPr lang="en-ZA" dirty="0"/>
              <a:t> </a:t>
            </a:r>
            <a:r>
              <a:rPr lang="en-ZA" dirty="0" err="1"/>
              <a:t>kyk</a:t>
            </a:r>
            <a:r>
              <a:rPr lang="en-ZA" dirty="0"/>
              <a:t> </a:t>
            </a:r>
            <a:r>
              <a:rPr lang="en-ZA" dirty="0" err="1"/>
              <a:t>na</a:t>
            </a:r>
            <a:r>
              <a:rPr lang="en-ZA" dirty="0"/>
              <a:t> ‘n </a:t>
            </a:r>
            <a:r>
              <a:rPr lang="en-ZA" dirty="0" err="1"/>
              <a:t>voorbeeld</a:t>
            </a:r>
            <a:r>
              <a:rPr lang="en-ZA" dirty="0"/>
              <a:t> </a:t>
            </a:r>
            <a:r>
              <a:rPr lang="en-ZA" dirty="0" err="1"/>
              <a:t>hiervan</a:t>
            </a:r>
            <a:r>
              <a:rPr lang="en-ZA" dirty="0"/>
              <a:t> </a:t>
            </a:r>
            <a:r>
              <a:rPr lang="en-ZA" dirty="0" err="1"/>
              <a:t>en</a:t>
            </a:r>
            <a:r>
              <a:rPr lang="en-ZA" dirty="0"/>
              <a:t> </a:t>
            </a:r>
            <a:r>
              <a:rPr lang="en-ZA" dirty="0" err="1"/>
              <a:t>dit</a:t>
            </a:r>
            <a:r>
              <a:rPr lang="en-ZA" dirty="0"/>
              <a:t> </a:t>
            </a:r>
            <a:r>
              <a:rPr lang="en-ZA" dirty="0" err="1"/>
              <a:t>weer</a:t>
            </a:r>
            <a:r>
              <a:rPr lang="en-ZA" dirty="0"/>
              <a:t> </a:t>
            </a:r>
            <a:r>
              <a:rPr lang="en-ZA" dirty="0" err="1"/>
              <a:t>staaf</a:t>
            </a:r>
            <a:r>
              <a:rPr lang="en-ZA" dirty="0"/>
              <a:t> in </a:t>
            </a:r>
            <a:r>
              <a:rPr lang="en-ZA" dirty="0" err="1"/>
              <a:t>Matteus</a:t>
            </a:r>
            <a:r>
              <a:rPr lang="en-ZA" dirty="0"/>
              <a:t>.  </a:t>
            </a:r>
          </a:p>
          <a:p>
            <a:endParaRPr lang="en-ZA" dirty="0"/>
          </a:p>
          <a:p>
            <a:r>
              <a:rPr lang="en-ZA" dirty="0"/>
              <a:t>My commitment is om die </a:t>
            </a:r>
            <a:r>
              <a:rPr lang="en-ZA" dirty="0" err="1"/>
              <a:t>skrif</a:t>
            </a:r>
            <a:r>
              <a:rPr lang="en-ZA" dirty="0"/>
              <a:t> </a:t>
            </a:r>
            <a:r>
              <a:rPr lang="en-ZA" dirty="0" err="1"/>
              <a:t>oop</a:t>
            </a:r>
            <a:r>
              <a:rPr lang="en-ZA" dirty="0"/>
              <a:t> </a:t>
            </a:r>
            <a:r>
              <a:rPr lang="en-ZA" dirty="0" err="1"/>
              <a:t>te</a:t>
            </a:r>
            <a:r>
              <a:rPr lang="en-ZA" dirty="0"/>
              <a:t> </a:t>
            </a:r>
            <a:r>
              <a:rPr lang="en-ZA" dirty="0" err="1"/>
              <a:t>breek</a:t>
            </a:r>
            <a:r>
              <a:rPr lang="en-ZA" dirty="0"/>
              <a:t> </a:t>
            </a:r>
            <a:r>
              <a:rPr lang="en-ZA" dirty="0" err="1"/>
              <a:t>soos</a:t>
            </a:r>
            <a:r>
              <a:rPr lang="en-ZA" dirty="0"/>
              <a:t> God </a:t>
            </a:r>
            <a:r>
              <a:rPr lang="en-ZA" dirty="0" err="1"/>
              <a:t>dit</a:t>
            </a:r>
            <a:r>
              <a:rPr lang="en-ZA" dirty="0"/>
              <a:t> op my hart </a:t>
            </a:r>
            <a:r>
              <a:rPr lang="en-ZA" dirty="0" err="1"/>
              <a:t>geplaas</a:t>
            </a:r>
            <a:r>
              <a:rPr lang="en-ZA" dirty="0"/>
              <a:t> het die </a:t>
            </a:r>
            <a:r>
              <a:rPr lang="en-ZA" dirty="0" err="1"/>
              <a:t>laaste</a:t>
            </a:r>
            <a:r>
              <a:rPr lang="en-ZA" dirty="0"/>
              <a:t> 4 </a:t>
            </a:r>
            <a:r>
              <a:rPr lang="en-ZA" dirty="0" err="1"/>
              <a:t>weke</a:t>
            </a:r>
            <a:r>
              <a:rPr lang="en-ZA" dirty="0"/>
              <a:t>.  Wat ek </a:t>
            </a:r>
            <a:r>
              <a:rPr lang="en-ZA" dirty="0" err="1"/>
              <a:t>jou</a:t>
            </a:r>
            <a:r>
              <a:rPr lang="en-ZA" dirty="0"/>
              <a:t> </a:t>
            </a:r>
            <a:r>
              <a:rPr lang="en-ZA" dirty="0" err="1"/>
              <a:t>wil</a:t>
            </a:r>
            <a:r>
              <a:rPr lang="en-ZA" dirty="0"/>
              <a:t> </a:t>
            </a:r>
            <a:r>
              <a:rPr lang="en-ZA" dirty="0" err="1"/>
              <a:t>vr</a:t>
            </a:r>
            <a:r>
              <a:rPr lang="en-ZA" dirty="0"/>
              <a:t> ais om die </a:t>
            </a:r>
            <a:r>
              <a:rPr lang="en-ZA" dirty="0" err="1"/>
              <a:t>vrae</a:t>
            </a:r>
            <a:r>
              <a:rPr lang="en-ZA" dirty="0"/>
              <a:t> wat ek </a:t>
            </a:r>
            <a:r>
              <a:rPr lang="en-ZA" dirty="0" err="1"/>
              <a:t>gaan</a:t>
            </a:r>
            <a:r>
              <a:rPr lang="en-ZA" dirty="0"/>
              <a:t> </a:t>
            </a:r>
            <a:r>
              <a:rPr lang="en-ZA" dirty="0" err="1"/>
              <a:t>vra</a:t>
            </a:r>
            <a:r>
              <a:rPr lang="en-ZA" dirty="0"/>
              <a:t> </a:t>
            </a:r>
            <a:r>
              <a:rPr lang="en-ZA" dirty="0" err="1"/>
              <a:t>te</a:t>
            </a:r>
            <a:r>
              <a:rPr lang="en-ZA" dirty="0"/>
              <a:t> </a:t>
            </a:r>
            <a:r>
              <a:rPr lang="en-ZA" dirty="0" err="1"/>
              <a:t>beantwoord</a:t>
            </a:r>
            <a:r>
              <a:rPr lang="en-ZA"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a:t>
            </a:fld>
            <a:endParaRPr lang="en-GB"/>
          </a:p>
        </p:txBody>
      </p:sp>
    </p:spTree>
    <p:extLst>
      <p:ext uri="{BB962C8B-B14F-4D97-AF65-F5344CB8AC3E}">
        <p14:creationId xmlns:p14="http://schemas.microsoft.com/office/powerpoint/2010/main" val="322393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 Most of us have the wrong image about Judas.</a:t>
            </a:r>
          </a:p>
          <a:p>
            <a:r>
              <a:rPr lang="en-US" dirty="0"/>
              <a:t>Someone sinister, sneaky, with shifty eyes, he lies all the time, he hissed a little bit when he talked and </a:t>
            </a:r>
            <a:r>
              <a:rPr lang="en-US" dirty="0" err="1"/>
              <a:t>muddered</a:t>
            </a:r>
            <a:r>
              <a:rPr lang="en-US" dirty="0"/>
              <a:t> to himself under his breath.</a:t>
            </a:r>
          </a:p>
          <a:p>
            <a:endParaRPr lang="en-US" dirty="0"/>
          </a:p>
          <a:p>
            <a:r>
              <a:rPr lang="en-US" dirty="0"/>
              <a:t>The reality is that Judas was nothing like that.  He was a very respected person, even one of the most trusted of the disciples.  Now if your mind blows now and you </a:t>
            </a:r>
            <a:r>
              <a:rPr lang="en-US" dirty="0" err="1"/>
              <a:t>cn’t</a:t>
            </a:r>
            <a:r>
              <a:rPr lang="en-US" dirty="0"/>
              <a:t> believe that the person who betrayed Jesus was actually trusted, then just think about this.  From 2 people who followed Jesus everywhere, he was the one elected by his pears to be in charge of the purse.  Who in your group of 5 would you give the purse to?  He was entrusted by those around him.  Also think of when Jesus said</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14</a:t>
            </a:fld>
            <a:endParaRPr lang="en-GB"/>
          </a:p>
        </p:txBody>
      </p:sp>
    </p:spTree>
    <p:extLst>
      <p:ext uri="{BB962C8B-B14F-4D97-AF65-F5344CB8AC3E}">
        <p14:creationId xmlns:p14="http://schemas.microsoft.com/office/powerpoint/2010/main" val="488518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 Most of us have the wrong image about Judas.</a:t>
            </a:r>
          </a:p>
          <a:p>
            <a:r>
              <a:rPr lang="en-US" dirty="0"/>
              <a:t>Someone sinister, sneaky, with shifty eyes, he lies all the time, he hissed a little bit when he talked and </a:t>
            </a:r>
            <a:r>
              <a:rPr lang="en-US" dirty="0" err="1"/>
              <a:t>muddered</a:t>
            </a:r>
            <a:r>
              <a:rPr lang="en-US" dirty="0"/>
              <a:t> to himself under his breath.</a:t>
            </a:r>
          </a:p>
          <a:p>
            <a:endParaRPr lang="en-US" dirty="0"/>
          </a:p>
          <a:p>
            <a:r>
              <a:rPr lang="en-US" dirty="0"/>
              <a:t>The reality is that Judas was nothing like that.  He was a very respected person, even one of the most trusted of the disciples.  Now if your mind blows now and you </a:t>
            </a:r>
            <a:r>
              <a:rPr lang="en-US" dirty="0" err="1"/>
              <a:t>cn’t</a:t>
            </a:r>
            <a:r>
              <a:rPr lang="en-US" dirty="0"/>
              <a:t> believe that the person who betrayed Jesus was actually trusted, then just think about this.  From 2 people who followed Jesus everywhere, he was the one elected by his pears to be in charge of the purse.  Who in your group of 5 would you give the purse to?  He was entrusted by those around him.  Also think of when Jesus said</a:t>
            </a:r>
          </a:p>
          <a:p>
            <a:endParaRPr lang="en-US" dirty="0"/>
          </a:p>
          <a:p>
            <a:r>
              <a:rPr lang="en-US" dirty="0"/>
              <a:t>Tell the person next to you 5 friends names.</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15</a:t>
            </a:fld>
            <a:endParaRPr lang="en-GB"/>
          </a:p>
        </p:txBody>
      </p:sp>
    </p:spTree>
    <p:extLst>
      <p:ext uri="{BB962C8B-B14F-4D97-AF65-F5344CB8AC3E}">
        <p14:creationId xmlns:p14="http://schemas.microsoft.com/office/powerpoint/2010/main" val="866117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unnerving for me about Judas is how similar he is to you and me.</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16</a:t>
            </a:fld>
            <a:endParaRPr lang="en-GB"/>
          </a:p>
        </p:txBody>
      </p:sp>
    </p:spTree>
    <p:extLst>
      <p:ext uri="{BB962C8B-B14F-4D97-AF65-F5344CB8AC3E}">
        <p14:creationId xmlns:p14="http://schemas.microsoft.com/office/powerpoint/2010/main" val="199596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17</a:t>
            </a:fld>
            <a:endParaRPr lang="en-GB"/>
          </a:p>
        </p:txBody>
      </p:sp>
    </p:spTree>
    <p:extLst>
      <p:ext uri="{BB962C8B-B14F-4D97-AF65-F5344CB8AC3E}">
        <p14:creationId xmlns:p14="http://schemas.microsoft.com/office/powerpoint/2010/main" val="4052909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18</a:t>
            </a:fld>
            <a:endParaRPr lang="en-GB"/>
          </a:p>
        </p:txBody>
      </p:sp>
    </p:spTree>
    <p:extLst>
      <p:ext uri="{BB962C8B-B14F-4D97-AF65-F5344CB8AC3E}">
        <p14:creationId xmlns:p14="http://schemas.microsoft.com/office/powerpoint/2010/main" val="200158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19</a:t>
            </a:fld>
            <a:endParaRPr lang="en-GB"/>
          </a:p>
        </p:txBody>
      </p:sp>
    </p:spTree>
    <p:extLst>
      <p:ext uri="{BB962C8B-B14F-4D97-AF65-F5344CB8AC3E}">
        <p14:creationId xmlns:p14="http://schemas.microsoft.com/office/powerpoint/2010/main" val="369823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20</a:t>
            </a:fld>
            <a:endParaRPr lang="en-GB"/>
          </a:p>
        </p:txBody>
      </p:sp>
    </p:spTree>
    <p:extLst>
      <p:ext uri="{BB962C8B-B14F-4D97-AF65-F5344CB8AC3E}">
        <p14:creationId xmlns:p14="http://schemas.microsoft.com/office/powerpoint/2010/main" val="2950857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proves to us, that Judas was a normal follower of Jesus. He was not the normal bad guy.  If the other  followed Jesus full heartedly and their lives testified of submission to Him, and they could not tell Judas would be the one to betray Jesus, then we can only understand that Judas was not much different to them.</a:t>
            </a:r>
          </a:p>
          <a:p>
            <a:endParaRPr lang="en-US" dirty="0"/>
          </a:p>
          <a:p>
            <a:r>
              <a:rPr lang="en-US" dirty="0"/>
              <a:t>But why did Judas do it then?</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21</a:t>
            </a:fld>
            <a:endParaRPr lang="en-GB"/>
          </a:p>
        </p:txBody>
      </p:sp>
    </p:spTree>
    <p:extLst>
      <p:ext uri="{BB962C8B-B14F-4D97-AF65-F5344CB8AC3E}">
        <p14:creationId xmlns:p14="http://schemas.microsoft.com/office/powerpoint/2010/main" val="279948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22</a:t>
            </a:fld>
            <a:endParaRPr lang="en-GB"/>
          </a:p>
        </p:txBody>
      </p:sp>
    </p:spTree>
    <p:extLst>
      <p:ext uri="{BB962C8B-B14F-4D97-AF65-F5344CB8AC3E}">
        <p14:creationId xmlns:p14="http://schemas.microsoft.com/office/powerpoint/2010/main" val="285806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23</a:t>
            </a:fld>
            <a:endParaRPr lang="en-GB"/>
          </a:p>
        </p:txBody>
      </p:sp>
    </p:spTree>
    <p:extLst>
      <p:ext uri="{BB962C8B-B14F-4D97-AF65-F5344CB8AC3E}">
        <p14:creationId xmlns:p14="http://schemas.microsoft.com/office/powerpoint/2010/main" val="408001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Today is going to be practical.  Is that fine?  Will you answer the questions?</a:t>
            </a:r>
          </a:p>
          <a:p>
            <a:endParaRPr lang="en-ZA" dirty="0"/>
          </a:p>
          <a:p>
            <a:r>
              <a:rPr lang="en-ZA" dirty="0"/>
              <a:t>If you were not here for the first  sermons of this series, don’t stress, I am going to catch you up quickly, you an also get these  sermons from the Shofar website.  They were on 12 Nov and 18 Feb.   If you were here, then also don’t worry, we are swiftly going to move over into the Easter leg of this series.</a:t>
            </a:r>
          </a:p>
          <a:p>
            <a:endParaRPr lang="en-ZA" dirty="0"/>
          </a:p>
          <a:p>
            <a:r>
              <a:rPr lang="en-ZA" dirty="0"/>
              <a:t>What is very important today is to note a couple of things which this sermon is not focussing on.</a:t>
            </a:r>
          </a:p>
          <a:p>
            <a:r>
              <a:rPr lang="en-ZA" dirty="0"/>
              <a:t>Prophecies – This story is full of prophecies being fulfilled and one can easily do a sermon about that.  So if at some stage you think hey but what about the prophecy, know that it is there, but what God wants us to focus on in the next 30min is another </a:t>
            </a:r>
            <a:r>
              <a:rPr lang="en-ZA" dirty="0" err="1"/>
              <a:t>mesasage</a:t>
            </a:r>
            <a:r>
              <a:rPr lang="en-ZA" dirty="0"/>
              <a:t>.</a:t>
            </a:r>
          </a:p>
          <a:p>
            <a:endParaRPr lang="en-ZA" dirty="0"/>
          </a:p>
          <a:p>
            <a:r>
              <a:rPr lang="en-ZA" dirty="0"/>
              <a:t>Also.  The main message from Pass over stays the death and resurrection of Jesus to </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a:t>
            </a:fld>
            <a:endParaRPr lang="en-GB"/>
          </a:p>
        </p:txBody>
      </p:sp>
    </p:spTree>
    <p:extLst>
      <p:ext uri="{BB962C8B-B14F-4D97-AF65-F5344CB8AC3E}">
        <p14:creationId xmlns:p14="http://schemas.microsoft.com/office/powerpoint/2010/main" val="1716879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frustrates a law abider more than grace for a law breaker.  Have you ever stood in a line and then someone else just cuts the line for no apparent reason.</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24</a:t>
            </a:fld>
            <a:endParaRPr lang="en-GB"/>
          </a:p>
        </p:txBody>
      </p:sp>
    </p:spTree>
    <p:extLst>
      <p:ext uri="{BB962C8B-B14F-4D97-AF65-F5344CB8AC3E}">
        <p14:creationId xmlns:p14="http://schemas.microsoft.com/office/powerpoint/2010/main" val="1355100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25</a:t>
            </a:fld>
            <a:endParaRPr lang="en-GB"/>
          </a:p>
        </p:txBody>
      </p:sp>
    </p:spTree>
    <p:extLst>
      <p:ext uri="{BB962C8B-B14F-4D97-AF65-F5344CB8AC3E}">
        <p14:creationId xmlns:p14="http://schemas.microsoft.com/office/powerpoint/2010/main" val="3927349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point of following Jesus if He does not do these thing for me?</a:t>
            </a:r>
          </a:p>
          <a:p>
            <a:endParaRPr lang="en-US" dirty="0"/>
          </a:p>
          <a:p>
            <a:r>
              <a:rPr lang="en-US" dirty="0"/>
              <a:t>Maybe you give God your Sunday morning but not your Saturday nights?  Maybe there is a relationship you need to address but you are not willing?</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26</a:t>
            </a:fld>
            <a:endParaRPr lang="en-GB"/>
          </a:p>
        </p:txBody>
      </p:sp>
    </p:spTree>
    <p:extLst>
      <p:ext uri="{BB962C8B-B14F-4D97-AF65-F5344CB8AC3E}">
        <p14:creationId xmlns:p14="http://schemas.microsoft.com/office/powerpoint/2010/main" val="299859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27</a:t>
            </a:fld>
            <a:endParaRPr lang="en-GB"/>
          </a:p>
        </p:txBody>
      </p:sp>
    </p:spTree>
    <p:extLst>
      <p:ext uri="{BB962C8B-B14F-4D97-AF65-F5344CB8AC3E}">
        <p14:creationId xmlns:p14="http://schemas.microsoft.com/office/powerpoint/2010/main" val="1988191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28</a:t>
            </a:fld>
            <a:endParaRPr lang="en-GB"/>
          </a:p>
        </p:txBody>
      </p:sp>
    </p:spTree>
    <p:extLst>
      <p:ext uri="{BB962C8B-B14F-4D97-AF65-F5344CB8AC3E}">
        <p14:creationId xmlns:p14="http://schemas.microsoft.com/office/powerpoint/2010/main" val="655637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29</a:t>
            </a:fld>
            <a:endParaRPr lang="en-GB"/>
          </a:p>
        </p:txBody>
      </p:sp>
    </p:spTree>
    <p:extLst>
      <p:ext uri="{BB962C8B-B14F-4D97-AF65-F5344CB8AC3E}">
        <p14:creationId xmlns:p14="http://schemas.microsoft.com/office/powerpoint/2010/main" val="41508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week I was preparing for this sermon and I remember one morning how I thought that it is </a:t>
            </a:r>
            <a:r>
              <a:rPr lang="en-US" dirty="0" err="1"/>
              <a:t>realy</a:t>
            </a:r>
            <a:r>
              <a:rPr lang="en-US" dirty="0"/>
              <a:t> important for me to get to my quiet time, because tonight I am going to work on my sermon again and I don’t want to build anything into this sermon which is not from God.  That sounds very noble, and my intentions were pure, but as I continued to work through this sermon, God first preached to me before he brought this to the congregation.  If I go to God in order </a:t>
            </a:r>
            <a:r>
              <a:rPr lang="en-US" dirty="0" err="1"/>
              <a:t>forHim</a:t>
            </a:r>
            <a:r>
              <a:rPr lang="en-US" dirty="0"/>
              <a:t> to help me, even with something as important as a sermon to a </a:t>
            </a:r>
            <a:r>
              <a:rPr lang="en-US" dirty="0" err="1"/>
              <a:t>congregationg</a:t>
            </a:r>
            <a:r>
              <a:rPr lang="en-US" dirty="0"/>
              <a:t>, then I am missing the point.  The same point which Judas missed.  </a:t>
            </a:r>
          </a:p>
          <a:p>
            <a:endParaRPr lang="en-US" dirty="0"/>
          </a:p>
          <a:p>
            <a:r>
              <a:rPr lang="en-US" dirty="0"/>
              <a:t>The point is that Jesus is the ultimate reward and His presence in our lives is the ultimate blessing.  For Judas Jesus was a means to an end.  For me He was the library to build my sermon.  And for each one of us, He is the means to some end.  If you have a living relationship with Jesus, I want to ask you what God is asking all of us.  Will the time you spend in prayer whilst praying for someone or something, be enough for you, even if that thing never comes?  Are you content with just having quiet time and nothing more.  This is a loaded question.  </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30</a:t>
            </a:fld>
            <a:endParaRPr lang="en-GB"/>
          </a:p>
        </p:txBody>
      </p:sp>
    </p:spTree>
    <p:extLst>
      <p:ext uri="{BB962C8B-B14F-4D97-AF65-F5344CB8AC3E}">
        <p14:creationId xmlns:p14="http://schemas.microsoft.com/office/powerpoint/2010/main" val="74850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week I was preparing for this sermon and I remember one morning how I thought that it is </a:t>
            </a:r>
            <a:r>
              <a:rPr lang="en-US" dirty="0" err="1"/>
              <a:t>realy</a:t>
            </a:r>
            <a:r>
              <a:rPr lang="en-US" dirty="0"/>
              <a:t> important for me to get to my quiet time, because tonight I am going to work on my sermon again and I don’t want to build anything into this sermon which is not from God.  That sounds very noble, and my intentions were pure, but as I continued to work through this sermon, God first preached to me before he brought this to the congregation.  If I go to God in order </a:t>
            </a:r>
            <a:r>
              <a:rPr lang="en-US" dirty="0" err="1"/>
              <a:t>forHim</a:t>
            </a:r>
            <a:r>
              <a:rPr lang="en-US" dirty="0"/>
              <a:t> to help me, even with something as important as a sermon to a </a:t>
            </a:r>
            <a:r>
              <a:rPr lang="en-US" dirty="0" err="1"/>
              <a:t>congregationg</a:t>
            </a:r>
            <a:r>
              <a:rPr lang="en-US" dirty="0"/>
              <a:t>, then I am missing the point.  The same point which Judas missed.  </a:t>
            </a:r>
          </a:p>
          <a:p>
            <a:endParaRPr lang="en-US" dirty="0"/>
          </a:p>
          <a:p>
            <a:r>
              <a:rPr lang="en-US" dirty="0"/>
              <a:t>The point is that Jesus is the ultimate reward and His presence in our lives is the ultimate blessing.  For Judas Jesus was a means to an end.  For me He was the library to build my sermon.  And for each one of us, He is the means to some end.  If you have a living relationship with Jesus, I want to ask you what God is asking all of us.  Will the time you spend in prayer whilst praying for someone or something, be enough for you, even if that thing never comes?  Are you content with just having quiet time and nothing more.  This is a loaded question.  </a:t>
            </a:r>
          </a:p>
        </p:txBody>
      </p:sp>
      <p:sp>
        <p:nvSpPr>
          <p:cNvPr id="4" name="Slide Number Placeholder 3"/>
          <p:cNvSpPr>
            <a:spLocks noGrp="1"/>
          </p:cNvSpPr>
          <p:nvPr>
            <p:ph type="sldNum" sz="quarter" idx="5"/>
          </p:nvPr>
        </p:nvSpPr>
        <p:spPr/>
        <p:txBody>
          <a:bodyPr/>
          <a:lstStyle/>
          <a:p>
            <a:fld id="{51108B90-61D0-42E6-B169-113698FD4ED0}" type="slidenum">
              <a:rPr lang="en-GB" smtClean="0"/>
              <a:t>31</a:t>
            </a:fld>
            <a:endParaRPr lang="en-GB"/>
          </a:p>
        </p:txBody>
      </p:sp>
    </p:spTree>
    <p:extLst>
      <p:ext uri="{BB962C8B-B14F-4D97-AF65-F5344CB8AC3E}">
        <p14:creationId xmlns:p14="http://schemas.microsoft.com/office/powerpoint/2010/main" val="414639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week I was preparing for this sermon and I remember one morning how I thought that it is </a:t>
            </a:r>
            <a:r>
              <a:rPr lang="en-US" dirty="0" err="1"/>
              <a:t>realy</a:t>
            </a:r>
            <a:r>
              <a:rPr lang="en-US" dirty="0"/>
              <a:t> important for me to get to my quiet time, because tonight I am going to work on my sermon again and I don’t want to build anything into this sermon which is not from God.  That sounds very noble, and my intentions were pure, but as I continued to work through this sermon, God first preached to me before he brought this to the congregation.  If I go to God in order </a:t>
            </a:r>
            <a:r>
              <a:rPr lang="en-US" dirty="0" err="1"/>
              <a:t>forHim</a:t>
            </a:r>
            <a:r>
              <a:rPr lang="en-US" dirty="0"/>
              <a:t> to help me, even with something as important as a sermon to a </a:t>
            </a:r>
            <a:r>
              <a:rPr lang="en-US" dirty="0" err="1"/>
              <a:t>congregationg</a:t>
            </a:r>
            <a:r>
              <a:rPr lang="en-US" dirty="0"/>
              <a:t>, then I am missing the point.  The same point which Judas missed.  </a:t>
            </a:r>
          </a:p>
          <a:p>
            <a:endParaRPr lang="en-US" dirty="0"/>
          </a:p>
          <a:p>
            <a:r>
              <a:rPr lang="en-US" dirty="0"/>
              <a:t>The point is that Jesus is the ultimate reward and His presence in our lives is the ultimate blessing.  For Judas Jesus was a means to an end.  For me He was the library to build my sermon.  And for each one of us, He is the means to some end.  If you have a living relationship with Jesus, I want to ask you what God is asking all of us.  Will the time you spend in prayer whilst praying for someone or something, be enough for you, even if that thing never comes?  Are you content with just having quiet time and nothing more.  This is a loaded question.  </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32</a:t>
            </a:fld>
            <a:endParaRPr lang="en-GB"/>
          </a:p>
        </p:txBody>
      </p:sp>
    </p:spTree>
    <p:extLst>
      <p:ext uri="{BB962C8B-B14F-4D97-AF65-F5344CB8AC3E}">
        <p14:creationId xmlns:p14="http://schemas.microsoft.com/office/powerpoint/2010/main" val="171050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33</a:t>
            </a:fld>
            <a:endParaRPr lang="en-GB"/>
          </a:p>
        </p:txBody>
      </p:sp>
    </p:spTree>
    <p:extLst>
      <p:ext uri="{BB962C8B-B14F-4D97-AF65-F5344CB8AC3E}">
        <p14:creationId xmlns:p14="http://schemas.microsoft.com/office/powerpoint/2010/main" val="168210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 main thing stay the main thing</a:t>
            </a:r>
          </a:p>
          <a:p>
            <a:endParaRPr lang="en-US" dirty="0"/>
          </a:p>
          <a:p>
            <a:r>
              <a:rPr lang="en-ZA" dirty="0"/>
              <a:t>What is very important today is to note a couple of things which this sermon is not focussing on.</a:t>
            </a:r>
          </a:p>
          <a:p>
            <a:r>
              <a:rPr lang="en-ZA" dirty="0"/>
              <a:t>Prophecies – This story is full of prophecies being fulfilled and one can easily do a sermon about that.  So if at some stage you think hey but what about the prophecy, know that it is there, but what God wants us to focus on in the next 30min is another </a:t>
            </a:r>
            <a:r>
              <a:rPr lang="en-ZA" dirty="0" err="1"/>
              <a:t>mesasage</a:t>
            </a:r>
            <a:r>
              <a:rPr lang="en-ZA" dirty="0"/>
              <a:t>.</a:t>
            </a:r>
          </a:p>
          <a:p>
            <a:r>
              <a:rPr lang="en-ZA" dirty="0"/>
              <a:t>Also.  The main message from Pass over stays the death and resurrection of Jesus to </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a:t>
            </a:fld>
            <a:endParaRPr lang="en-GB"/>
          </a:p>
        </p:txBody>
      </p:sp>
    </p:spTree>
    <p:extLst>
      <p:ext uri="{BB962C8B-B14F-4D97-AF65-F5344CB8AC3E}">
        <p14:creationId xmlns:p14="http://schemas.microsoft.com/office/powerpoint/2010/main" val="104810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34</a:t>
            </a:fld>
            <a:endParaRPr lang="en-GB"/>
          </a:p>
        </p:txBody>
      </p:sp>
    </p:spTree>
    <p:extLst>
      <p:ext uri="{BB962C8B-B14F-4D97-AF65-F5344CB8AC3E}">
        <p14:creationId xmlns:p14="http://schemas.microsoft.com/office/powerpoint/2010/main" val="3216570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35</a:t>
            </a:fld>
            <a:endParaRPr lang="en-GB"/>
          </a:p>
        </p:txBody>
      </p:sp>
    </p:spTree>
    <p:extLst>
      <p:ext uri="{BB962C8B-B14F-4D97-AF65-F5344CB8AC3E}">
        <p14:creationId xmlns:p14="http://schemas.microsoft.com/office/powerpoint/2010/main" val="401439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week I was preparing for this sermon and I remember one morning how I thought that it is </a:t>
            </a:r>
            <a:r>
              <a:rPr lang="en-US" dirty="0" err="1"/>
              <a:t>realy</a:t>
            </a:r>
            <a:r>
              <a:rPr lang="en-US" dirty="0"/>
              <a:t> important for me to get to my quiet time, because tonight I am going to work on my sermon again and I don’t want to build anything into this sermon which is not from God.  That sounds very noble, and my intentions were pure, but as I continued to work through this sermon, God first preached to me before he brought this to the congregation.  If I go to God in order </a:t>
            </a:r>
            <a:r>
              <a:rPr lang="en-US" dirty="0" err="1"/>
              <a:t>forHim</a:t>
            </a:r>
            <a:r>
              <a:rPr lang="en-US" dirty="0"/>
              <a:t> to help me, even with something as important as a sermon to a </a:t>
            </a:r>
            <a:r>
              <a:rPr lang="en-US" dirty="0" err="1"/>
              <a:t>congregationg</a:t>
            </a:r>
            <a:r>
              <a:rPr lang="en-US" dirty="0"/>
              <a:t>, then I am missing the point.  The same point which Judas missed.  </a:t>
            </a:r>
          </a:p>
          <a:p>
            <a:endParaRPr lang="en-US" dirty="0"/>
          </a:p>
          <a:p>
            <a:r>
              <a:rPr lang="en-US" dirty="0"/>
              <a:t>The point is that Jesus is the ultimate reward and His presence in our lives is the ultimate blessing.  For Judas Jesus was a means to an end.  For me He was the library to build my sermon.  And for each one of us, He is the means to some end.  If you have a living relationship with Jesus, I want to ask you what God is asking all of us.  Will the time you spend in prayer whilst praying for someone or something, be enough for you, even if that thing never comes?  Are you content with just having quiet time and nothing more.  This is a loaded question.  </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36</a:t>
            </a:fld>
            <a:endParaRPr lang="en-GB"/>
          </a:p>
        </p:txBody>
      </p:sp>
    </p:spTree>
    <p:extLst>
      <p:ext uri="{BB962C8B-B14F-4D97-AF65-F5344CB8AC3E}">
        <p14:creationId xmlns:p14="http://schemas.microsoft.com/office/powerpoint/2010/main" val="2382274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37</a:t>
            </a:fld>
            <a:endParaRPr lang="en-GB"/>
          </a:p>
        </p:txBody>
      </p:sp>
    </p:spTree>
    <p:extLst>
      <p:ext uri="{BB962C8B-B14F-4D97-AF65-F5344CB8AC3E}">
        <p14:creationId xmlns:p14="http://schemas.microsoft.com/office/powerpoint/2010/main" val="2311830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38</a:t>
            </a:fld>
            <a:endParaRPr lang="en-GB"/>
          </a:p>
        </p:txBody>
      </p:sp>
    </p:spTree>
    <p:extLst>
      <p:ext uri="{BB962C8B-B14F-4D97-AF65-F5344CB8AC3E}">
        <p14:creationId xmlns:p14="http://schemas.microsoft.com/office/powerpoint/2010/main" val="513213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39</a:t>
            </a:fld>
            <a:endParaRPr lang="en-GB"/>
          </a:p>
        </p:txBody>
      </p:sp>
    </p:spTree>
    <p:extLst>
      <p:ext uri="{BB962C8B-B14F-4D97-AF65-F5344CB8AC3E}">
        <p14:creationId xmlns:p14="http://schemas.microsoft.com/office/powerpoint/2010/main" val="3258229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week I was preparing for this sermon and I remember one morning how I thought that it is </a:t>
            </a:r>
            <a:r>
              <a:rPr lang="en-US" dirty="0" err="1"/>
              <a:t>realy</a:t>
            </a:r>
            <a:r>
              <a:rPr lang="en-US" dirty="0"/>
              <a:t> important for me to get to my quiet time, because tonight I am going to work on my sermon again and I don’t want to build anything into this sermon which is not from God.  That sounds very noble, and my intentions were pure, but as I continued to work through this sermon, God first preached to me before he brought this to the congregation.  If I go to God in order </a:t>
            </a:r>
            <a:r>
              <a:rPr lang="en-US" dirty="0" err="1"/>
              <a:t>forHim</a:t>
            </a:r>
            <a:r>
              <a:rPr lang="en-US" dirty="0"/>
              <a:t> to help me, even with something as important as a sermon to a </a:t>
            </a:r>
            <a:r>
              <a:rPr lang="en-US" dirty="0" err="1"/>
              <a:t>congregationg</a:t>
            </a:r>
            <a:r>
              <a:rPr lang="en-US" dirty="0"/>
              <a:t>, then I am missing the point.  The same point which Judas missed.  </a:t>
            </a:r>
          </a:p>
          <a:p>
            <a:endParaRPr lang="en-US" dirty="0"/>
          </a:p>
          <a:p>
            <a:r>
              <a:rPr lang="en-US" dirty="0"/>
              <a:t>The point is that Jesus is the ultimate reward and His presence in our lives is the ultimate blessing.  For Judas Jesus was a means to an end.  For me He was the library to build my sermon.  And for each one of us, He is the means to some end.  If you have a living relationship with Jesus, I want to ask you what God is asking all of us.  Will the time you spend in prayer whilst praying for someone or something, be enough for you, even if that thing never comes?  Are you content with just having quiet time and nothing more.  This is a loaded question.  </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40</a:t>
            </a:fld>
            <a:endParaRPr lang="en-GB"/>
          </a:p>
        </p:txBody>
      </p:sp>
    </p:spTree>
    <p:extLst>
      <p:ext uri="{BB962C8B-B14F-4D97-AF65-F5344CB8AC3E}">
        <p14:creationId xmlns:p14="http://schemas.microsoft.com/office/powerpoint/2010/main" val="1321984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die week</a:t>
            </a:r>
          </a:p>
          <a:p>
            <a:r>
              <a:rPr lang="en-US" dirty="0" err="1"/>
              <a:t>Goeie</a:t>
            </a:r>
            <a:r>
              <a:rPr lang="en-US" dirty="0"/>
              <a:t> </a:t>
            </a:r>
            <a:r>
              <a:rPr lang="en-US" dirty="0" err="1"/>
              <a:t>vriend</a:t>
            </a:r>
            <a:endParaRPr lang="en-US" dirty="0"/>
          </a:p>
          <a:p>
            <a:r>
              <a:rPr lang="en-US" dirty="0"/>
              <a:t>Elke </a:t>
            </a:r>
            <a:r>
              <a:rPr lang="en-US" dirty="0" err="1"/>
              <a:t>sel</a:t>
            </a:r>
            <a:r>
              <a:rPr lang="en-US" dirty="0"/>
              <a:t> was </a:t>
            </a:r>
            <a:r>
              <a:rPr lang="en-US" dirty="0" err="1"/>
              <a:t>anders</a:t>
            </a:r>
            <a:r>
              <a:rPr lang="en-US" dirty="0"/>
              <a:t>, maar </a:t>
            </a:r>
            <a:r>
              <a:rPr lang="en-US" dirty="0" err="1"/>
              <a:t>elkeen</a:t>
            </a:r>
            <a:r>
              <a:rPr lang="en-US" dirty="0"/>
              <a:t> het </a:t>
            </a:r>
            <a:r>
              <a:rPr lang="en-US" dirty="0" err="1"/>
              <a:t>gegaan</a:t>
            </a:r>
            <a:r>
              <a:rPr lang="en-US" dirty="0"/>
              <a:t> </a:t>
            </a:r>
            <a:r>
              <a:rPr lang="en-US" dirty="0" err="1"/>
              <a:t>oor</a:t>
            </a:r>
            <a:r>
              <a:rPr lang="en-US" dirty="0"/>
              <a:t> </a:t>
            </a:r>
            <a:r>
              <a:rPr lang="en-US" dirty="0" err="1"/>
              <a:t>geloof</a:t>
            </a:r>
            <a:r>
              <a:rPr lang="en-US" dirty="0"/>
              <a:t> op </a:t>
            </a:r>
            <a:r>
              <a:rPr lang="en-US" dirty="0" err="1"/>
              <a:t>een</a:t>
            </a:r>
            <a:r>
              <a:rPr lang="en-US" dirty="0"/>
              <a:t> of </a:t>
            </a:r>
            <a:r>
              <a:rPr lang="en-US" dirty="0" err="1"/>
              <a:t>ander</a:t>
            </a:r>
            <a:r>
              <a:rPr lang="en-US" dirty="0"/>
              <a:t> </a:t>
            </a:r>
            <a:r>
              <a:rPr lang="en-US" dirty="0" err="1"/>
              <a:t>manier</a:t>
            </a:r>
            <a:r>
              <a:rPr lang="en-US" dirty="0"/>
              <a:t>.</a:t>
            </a:r>
          </a:p>
          <a:p>
            <a:r>
              <a:rPr lang="en-US" dirty="0"/>
              <a:t>“God </a:t>
            </a:r>
            <a:r>
              <a:rPr lang="en-US" dirty="0" err="1"/>
              <a:t>sê</a:t>
            </a:r>
            <a:r>
              <a:rPr lang="en-US" dirty="0"/>
              <a:t>, </a:t>
            </a:r>
            <a:r>
              <a:rPr lang="en-US" dirty="0" err="1"/>
              <a:t>jy</a:t>
            </a:r>
            <a:r>
              <a:rPr lang="en-US" dirty="0"/>
              <a:t> </a:t>
            </a:r>
            <a:r>
              <a:rPr lang="en-US" dirty="0" err="1"/>
              <a:t>durf</a:t>
            </a:r>
            <a:r>
              <a:rPr lang="en-US" dirty="0"/>
              <a:t> </a:t>
            </a:r>
            <a:r>
              <a:rPr lang="en-US" dirty="0" err="1"/>
              <a:t>nie</a:t>
            </a:r>
            <a:r>
              <a:rPr lang="en-US" dirty="0"/>
              <a:t> </a:t>
            </a:r>
            <a:r>
              <a:rPr lang="en-US" dirty="0" err="1"/>
              <a:t>oor</a:t>
            </a:r>
            <a:r>
              <a:rPr lang="en-US" dirty="0"/>
              <a:t> </a:t>
            </a:r>
            <a:r>
              <a:rPr lang="en-US" dirty="0" err="1"/>
              <a:t>enige</a:t>
            </a:r>
            <a:r>
              <a:rPr lang="en-US" dirty="0"/>
              <a:t> </a:t>
            </a:r>
            <a:r>
              <a:rPr lang="en-US" dirty="0" err="1"/>
              <a:t>iets</a:t>
            </a:r>
            <a:r>
              <a:rPr lang="en-US" dirty="0"/>
              <a:t> </a:t>
            </a:r>
            <a:r>
              <a:rPr lang="en-US" dirty="0" err="1"/>
              <a:t>anders</a:t>
            </a:r>
            <a:r>
              <a:rPr lang="en-US" dirty="0"/>
              <a:t> </a:t>
            </a:r>
            <a:r>
              <a:rPr lang="en-US" dirty="0" err="1"/>
              <a:t>praat</a:t>
            </a:r>
            <a:r>
              <a:rPr lang="en-US" dirty="0"/>
              <a:t>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41</a:t>
            </a:fld>
            <a:endParaRPr lang="en-GB"/>
          </a:p>
        </p:txBody>
      </p:sp>
    </p:spTree>
    <p:extLst>
      <p:ext uri="{BB962C8B-B14F-4D97-AF65-F5344CB8AC3E}">
        <p14:creationId xmlns:p14="http://schemas.microsoft.com/office/powerpoint/2010/main" val="122765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 </a:t>
            </a:r>
            <a:r>
              <a:rPr lang="en-US" dirty="0" err="1"/>
              <a:t>Wanneer</a:t>
            </a:r>
            <a:r>
              <a:rPr lang="en-US" dirty="0"/>
              <a:t> </a:t>
            </a:r>
            <a:r>
              <a:rPr lang="en-US" dirty="0" err="1"/>
              <a:t>dit</a:t>
            </a:r>
            <a:r>
              <a:rPr lang="en-US" dirty="0"/>
              <a:t> wat </a:t>
            </a:r>
            <a:r>
              <a:rPr lang="en-US" dirty="0" err="1"/>
              <a:t>jy</a:t>
            </a:r>
            <a:r>
              <a:rPr lang="en-US" dirty="0"/>
              <a:t> </a:t>
            </a:r>
            <a:r>
              <a:rPr lang="en-US" dirty="0" err="1"/>
              <a:t>nog</a:t>
            </a:r>
            <a:r>
              <a:rPr lang="en-US" dirty="0"/>
              <a:t> </a:t>
            </a:r>
            <a:r>
              <a:rPr lang="en-US" dirty="0" err="1"/>
              <a:t>altyd</a:t>
            </a:r>
            <a:r>
              <a:rPr lang="en-US" dirty="0"/>
              <a:t> </a:t>
            </a:r>
            <a:r>
              <a:rPr lang="en-US" dirty="0" err="1"/>
              <a:t>geglo</a:t>
            </a:r>
            <a:r>
              <a:rPr lang="en-US" dirty="0"/>
              <a:t> het </a:t>
            </a:r>
            <a:r>
              <a:rPr lang="en-US" dirty="0" err="1"/>
              <a:t>werklik</a:t>
            </a:r>
            <a:r>
              <a:rPr lang="en-US" dirty="0"/>
              <a:t> </a:t>
            </a:r>
            <a:r>
              <a:rPr lang="en-US" dirty="0" err="1"/>
              <a:t>en</a:t>
            </a:r>
            <a:r>
              <a:rPr lang="en-US" dirty="0"/>
              <a:t> die </a:t>
            </a:r>
            <a:r>
              <a:rPr lang="en-US" dirty="0" err="1"/>
              <a:t>waarheid</a:t>
            </a:r>
            <a:r>
              <a:rPr lang="en-US" dirty="0"/>
              <a:t> is, </a:t>
            </a:r>
            <a:r>
              <a:rPr lang="en-US" dirty="0" err="1"/>
              <a:t>uitdraai</a:t>
            </a:r>
            <a:r>
              <a:rPr lang="en-US" dirty="0"/>
              <a:t> om in die </a:t>
            </a:r>
            <a:r>
              <a:rPr lang="en-US" dirty="0" err="1"/>
              <a:t>oomblik</a:t>
            </a:r>
            <a:r>
              <a:rPr lang="en-US" dirty="0"/>
              <a:t> wat </a:t>
            </a:r>
            <a:r>
              <a:rPr lang="en-US" dirty="0" err="1"/>
              <a:t>jy</a:t>
            </a:r>
            <a:r>
              <a:rPr lang="en-US" dirty="0"/>
              <a:t> </a:t>
            </a:r>
            <a:r>
              <a:rPr lang="en-US" dirty="0" err="1"/>
              <a:t>dit</a:t>
            </a:r>
            <a:r>
              <a:rPr lang="en-US" dirty="0"/>
              <a:t> die </a:t>
            </a:r>
            <a:r>
              <a:rPr lang="en-US" dirty="0" err="1"/>
              <a:t>meeste</a:t>
            </a:r>
            <a:r>
              <a:rPr lang="en-US" dirty="0"/>
              <a:t> </a:t>
            </a:r>
            <a:r>
              <a:rPr lang="en-US" dirty="0" err="1"/>
              <a:t>nodig</a:t>
            </a:r>
            <a:r>
              <a:rPr lang="en-US" dirty="0"/>
              <a:t> het, </a:t>
            </a:r>
            <a:r>
              <a:rPr lang="en-US" dirty="0" err="1"/>
              <a:t>dit</a:t>
            </a:r>
            <a:r>
              <a:rPr lang="en-US" dirty="0"/>
              <a:t> </a:t>
            </a:r>
            <a:r>
              <a:rPr lang="en-US" dirty="0" err="1"/>
              <a:t>nie</a:t>
            </a:r>
            <a:r>
              <a:rPr lang="en-US" dirty="0"/>
              <a:t> </a:t>
            </a:r>
            <a:r>
              <a:rPr lang="en-US" dirty="0" err="1"/>
              <a:t>eintlik</a:t>
            </a:r>
            <a:r>
              <a:rPr lang="en-US" dirty="0"/>
              <a:t> </a:t>
            </a:r>
            <a:r>
              <a:rPr lang="en-US" dirty="0" err="1"/>
              <a:t>waar</a:t>
            </a:r>
            <a:r>
              <a:rPr lang="en-US" dirty="0"/>
              <a:t> is </a:t>
            </a:r>
            <a:r>
              <a:rPr lang="en-US" dirty="0" err="1"/>
              <a:t>nie</a:t>
            </a:r>
            <a:r>
              <a:rPr lang="en-US" dirty="0"/>
              <a: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4</a:t>
            </a:fld>
            <a:endParaRPr lang="en-GB"/>
          </a:p>
        </p:txBody>
      </p:sp>
    </p:spTree>
    <p:extLst>
      <p:ext uri="{BB962C8B-B14F-4D97-AF65-F5344CB8AC3E}">
        <p14:creationId xmlns:p14="http://schemas.microsoft.com/office/powerpoint/2010/main" val="46399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5</a:t>
            </a:fld>
            <a:endParaRPr lang="en-GB"/>
          </a:p>
        </p:txBody>
      </p:sp>
    </p:spTree>
    <p:extLst>
      <p:ext uri="{BB962C8B-B14F-4D97-AF65-F5344CB8AC3E}">
        <p14:creationId xmlns:p14="http://schemas.microsoft.com/office/powerpoint/2010/main" val="6369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promise to you again today is that we won’t base anything on opinions or feelings, but we will support it with the Word.</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6</a:t>
            </a:fld>
            <a:endParaRPr lang="en-GB"/>
          </a:p>
        </p:txBody>
      </p:sp>
    </p:spTree>
    <p:extLst>
      <p:ext uri="{BB962C8B-B14F-4D97-AF65-F5344CB8AC3E}">
        <p14:creationId xmlns:p14="http://schemas.microsoft.com/office/powerpoint/2010/main" val="350965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want to associate with the heroes of the stories, we all identify as the best.</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11</a:t>
            </a:fld>
            <a:endParaRPr lang="en-GB"/>
          </a:p>
        </p:txBody>
      </p:sp>
    </p:spTree>
    <p:extLst>
      <p:ext uri="{BB962C8B-B14F-4D97-AF65-F5344CB8AC3E}">
        <p14:creationId xmlns:p14="http://schemas.microsoft.com/office/powerpoint/2010/main" val="395173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12</a:t>
            </a:fld>
            <a:endParaRPr lang="en-GB"/>
          </a:p>
        </p:txBody>
      </p:sp>
    </p:spTree>
    <p:extLst>
      <p:ext uri="{BB962C8B-B14F-4D97-AF65-F5344CB8AC3E}">
        <p14:creationId xmlns:p14="http://schemas.microsoft.com/office/powerpoint/2010/main" val="206325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 Most of us have the wrong image about Judas.</a:t>
            </a:r>
          </a:p>
          <a:p>
            <a:r>
              <a:rPr lang="en-US" dirty="0"/>
              <a:t>Someone sinister, sneaky, with shifty eyes, he lies all the time, he hissed a little bit when he talked and </a:t>
            </a:r>
            <a:r>
              <a:rPr lang="en-US" dirty="0" err="1"/>
              <a:t>muddered</a:t>
            </a:r>
            <a:r>
              <a:rPr lang="en-US" dirty="0"/>
              <a:t> to himself under his breath.</a:t>
            </a:r>
          </a:p>
          <a:p>
            <a:endParaRPr lang="en-US" dirty="0"/>
          </a:p>
          <a:p>
            <a:r>
              <a:rPr lang="en-US" dirty="0"/>
              <a:t>The reality is that Judas was nothing like that.  He was a very respected person, even one of the most trusted of the disciples.  Now if your mind blows now and you </a:t>
            </a:r>
            <a:r>
              <a:rPr lang="en-US" dirty="0" err="1"/>
              <a:t>cn’t</a:t>
            </a:r>
            <a:r>
              <a:rPr lang="en-US" dirty="0"/>
              <a:t> believe that the person who betrayed Jesus was actually trusted, then just think about this.  From 2 people who followed Jesus everywhere, he was the one elected by his pears to be in charge of the purse.  Who in your group of 5 would you give the purse to?  He was entrusted by those around him.  Also think of when Jesus said</a:t>
            </a:r>
            <a:endParaRPr lang="en-GB" dirty="0"/>
          </a:p>
        </p:txBody>
      </p:sp>
      <p:sp>
        <p:nvSpPr>
          <p:cNvPr id="4" name="Slide Number Placeholder 3"/>
          <p:cNvSpPr>
            <a:spLocks noGrp="1"/>
          </p:cNvSpPr>
          <p:nvPr>
            <p:ph type="sldNum" sz="quarter" idx="5"/>
          </p:nvPr>
        </p:nvSpPr>
        <p:spPr/>
        <p:txBody>
          <a:bodyPr/>
          <a:lstStyle/>
          <a:p>
            <a:fld id="{51108B90-61D0-42E6-B169-113698FD4ED0}" type="slidenum">
              <a:rPr lang="en-GB" smtClean="0"/>
              <a:t>13</a:t>
            </a:fld>
            <a:endParaRPr lang="en-GB"/>
          </a:p>
        </p:txBody>
      </p:sp>
    </p:spTree>
    <p:extLst>
      <p:ext uri="{BB962C8B-B14F-4D97-AF65-F5344CB8AC3E}">
        <p14:creationId xmlns:p14="http://schemas.microsoft.com/office/powerpoint/2010/main" val="156065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353" y="1596769"/>
            <a:ext cx="10373995" cy="3396803"/>
          </a:xfrm>
        </p:spPr>
        <p:txBody>
          <a:bodyPr anchor="b"/>
          <a:lstStyle>
            <a:lvl1pPr algn="ctr">
              <a:defRPr sz="8008"/>
            </a:lvl1pPr>
          </a:lstStyle>
          <a:p>
            <a:r>
              <a:rPr lang="en-US"/>
              <a:t>Click to edit Master title style</a:t>
            </a:r>
            <a:endParaRPr lang="en-US" dirty="0"/>
          </a:p>
        </p:txBody>
      </p:sp>
      <p:sp>
        <p:nvSpPr>
          <p:cNvPr id="3" name="Subtitle 2"/>
          <p:cNvSpPr>
            <a:spLocks noGrp="1"/>
          </p:cNvSpPr>
          <p:nvPr>
            <p:ph type="subTitle" idx="1"/>
          </p:nvPr>
        </p:nvSpPr>
        <p:spPr>
          <a:xfrm>
            <a:off x="1525588" y="5124566"/>
            <a:ext cx="9153525" cy="2355628"/>
          </a:xfrm>
        </p:spPr>
        <p:txBody>
          <a:bodyPr/>
          <a:lstStyle>
            <a:lvl1pPr marL="0" indent="0" algn="ctr">
              <a:buNone/>
              <a:defRPr sz="3203"/>
            </a:lvl1pPr>
            <a:lvl2pPr marL="610225" indent="0" algn="ctr">
              <a:buNone/>
              <a:defRPr sz="2669"/>
            </a:lvl2pPr>
            <a:lvl3pPr marL="1220450" indent="0" algn="ctr">
              <a:buNone/>
              <a:defRPr sz="2402"/>
            </a:lvl3pPr>
            <a:lvl4pPr marL="1830675" indent="0" algn="ctr">
              <a:buNone/>
              <a:defRPr sz="2136"/>
            </a:lvl4pPr>
            <a:lvl5pPr marL="2440899" indent="0" algn="ctr">
              <a:buNone/>
              <a:defRPr sz="2136"/>
            </a:lvl5pPr>
            <a:lvl6pPr marL="3051124" indent="0" algn="ctr">
              <a:buNone/>
              <a:defRPr sz="2136"/>
            </a:lvl6pPr>
            <a:lvl7pPr marL="3661349" indent="0" algn="ctr">
              <a:buNone/>
              <a:defRPr sz="2136"/>
            </a:lvl7pPr>
            <a:lvl8pPr marL="4271574" indent="0" algn="ctr">
              <a:buNone/>
              <a:defRPr sz="2136"/>
            </a:lvl8pPr>
            <a:lvl9pPr marL="4881799" indent="0" algn="ctr">
              <a:buNone/>
              <a:defRPr sz="213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749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9196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3989" y="519458"/>
            <a:ext cx="2631638" cy="8268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9074" y="519458"/>
            <a:ext cx="7742357" cy="82684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0199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1CB51B-A7C5-5D49-8FCE-BFE8CE951999}"/>
              </a:ext>
            </a:extLst>
          </p:cNvPr>
          <p:cNvPicPr>
            <a:picLocks noChangeAspect="1"/>
          </p:cNvPicPr>
          <p:nvPr userDrawn="1"/>
        </p:nvPicPr>
        <p:blipFill>
          <a:blip r:embed="rId2"/>
          <a:stretch>
            <a:fillRect/>
          </a:stretch>
        </p:blipFill>
        <p:spPr>
          <a:xfrm>
            <a:off x="10889532" y="7209134"/>
            <a:ext cx="1093267" cy="2258513"/>
          </a:xfrm>
          <a:prstGeom prst="rect">
            <a:avLst/>
          </a:prstGeom>
        </p:spPr>
      </p:pic>
    </p:spTree>
    <p:extLst>
      <p:ext uri="{BB962C8B-B14F-4D97-AF65-F5344CB8AC3E}">
        <p14:creationId xmlns:p14="http://schemas.microsoft.com/office/powerpoint/2010/main" val="382956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82961-4074-794A-B89C-940583B8296E}"/>
              </a:ext>
            </a:extLst>
          </p:cNvPr>
          <p:cNvPicPr>
            <a:picLocks noChangeAspect="1"/>
          </p:cNvPicPr>
          <p:nvPr userDrawn="1"/>
        </p:nvPicPr>
        <p:blipFill>
          <a:blip r:embed="rId2"/>
          <a:stretch>
            <a:fillRect/>
          </a:stretch>
        </p:blipFill>
        <p:spPr>
          <a:xfrm>
            <a:off x="4499062" y="1166834"/>
            <a:ext cx="3542183" cy="7317580"/>
          </a:xfrm>
          <a:prstGeom prst="rect">
            <a:avLst/>
          </a:prstGeom>
        </p:spPr>
      </p:pic>
    </p:spTree>
    <p:extLst>
      <p:ext uri="{BB962C8B-B14F-4D97-AF65-F5344CB8AC3E}">
        <p14:creationId xmlns:p14="http://schemas.microsoft.com/office/powerpoint/2010/main" val="202061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147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7" y="2432421"/>
            <a:ext cx="10526554" cy="4058547"/>
          </a:xfrm>
        </p:spPr>
        <p:txBody>
          <a:bodyPr anchor="b"/>
          <a:lstStyle>
            <a:lvl1pPr>
              <a:defRPr sz="8008"/>
            </a:lvl1pPr>
          </a:lstStyle>
          <a:p>
            <a:r>
              <a:rPr lang="en-US"/>
              <a:t>Click to edit Master title style</a:t>
            </a:r>
            <a:endParaRPr lang="en-US" dirty="0"/>
          </a:p>
        </p:txBody>
      </p:sp>
      <p:sp>
        <p:nvSpPr>
          <p:cNvPr id="3" name="Text Placeholder 2"/>
          <p:cNvSpPr>
            <a:spLocks noGrp="1"/>
          </p:cNvSpPr>
          <p:nvPr>
            <p:ph type="body" idx="1"/>
          </p:nvPr>
        </p:nvSpPr>
        <p:spPr>
          <a:xfrm>
            <a:off x="832717" y="6529363"/>
            <a:ext cx="10526554" cy="2134294"/>
          </a:xfrm>
        </p:spPr>
        <p:txBody>
          <a:bodyPr/>
          <a:lstStyle>
            <a:lvl1pPr marL="0" indent="0">
              <a:buNone/>
              <a:defRPr sz="3203">
                <a:solidFill>
                  <a:schemeClr val="tx1"/>
                </a:solidFill>
              </a:defRPr>
            </a:lvl1pPr>
            <a:lvl2pPr marL="610225" indent="0">
              <a:buNone/>
              <a:defRPr sz="2669">
                <a:solidFill>
                  <a:schemeClr val="tx1">
                    <a:tint val="75000"/>
                  </a:schemeClr>
                </a:solidFill>
              </a:defRPr>
            </a:lvl2pPr>
            <a:lvl3pPr marL="1220450" indent="0">
              <a:buNone/>
              <a:defRPr sz="2402">
                <a:solidFill>
                  <a:schemeClr val="tx1">
                    <a:tint val="75000"/>
                  </a:schemeClr>
                </a:solidFill>
              </a:defRPr>
            </a:lvl3pPr>
            <a:lvl4pPr marL="1830675" indent="0">
              <a:buNone/>
              <a:defRPr sz="2136">
                <a:solidFill>
                  <a:schemeClr val="tx1">
                    <a:tint val="75000"/>
                  </a:schemeClr>
                </a:solidFill>
              </a:defRPr>
            </a:lvl4pPr>
            <a:lvl5pPr marL="2440899" indent="0">
              <a:buNone/>
              <a:defRPr sz="2136">
                <a:solidFill>
                  <a:schemeClr val="tx1">
                    <a:tint val="75000"/>
                  </a:schemeClr>
                </a:solidFill>
              </a:defRPr>
            </a:lvl5pPr>
            <a:lvl6pPr marL="3051124" indent="0">
              <a:buNone/>
              <a:defRPr sz="2136">
                <a:solidFill>
                  <a:schemeClr val="tx1">
                    <a:tint val="75000"/>
                  </a:schemeClr>
                </a:solidFill>
              </a:defRPr>
            </a:lvl6pPr>
            <a:lvl7pPr marL="3661349" indent="0">
              <a:buNone/>
              <a:defRPr sz="2136">
                <a:solidFill>
                  <a:schemeClr val="tx1">
                    <a:tint val="75000"/>
                  </a:schemeClr>
                </a:solidFill>
              </a:defRPr>
            </a:lvl7pPr>
            <a:lvl8pPr marL="4271574" indent="0">
              <a:buNone/>
              <a:defRPr sz="2136">
                <a:solidFill>
                  <a:schemeClr val="tx1">
                    <a:tint val="75000"/>
                  </a:schemeClr>
                </a:solidFill>
              </a:defRPr>
            </a:lvl8pPr>
            <a:lvl9pPr marL="4881799" indent="0">
              <a:buNone/>
              <a:defRPr sz="213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3000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9073" y="2597290"/>
            <a:ext cx="5186998" cy="6190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8629" y="2597290"/>
            <a:ext cx="5186998" cy="6190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61049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663" y="519460"/>
            <a:ext cx="10526554" cy="18858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664" y="2391766"/>
            <a:ext cx="5163159" cy="1172167"/>
          </a:xfrm>
        </p:spPr>
        <p:txBody>
          <a:bodyPr anchor="b"/>
          <a:lstStyle>
            <a:lvl1pPr marL="0" indent="0">
              <a:buNone/>
              <a:defRPr sz="3203" b="1"/>
            </a:lvl1pPr>
            <a:lvl2pPr marL="610225" indent="0">
              <a:buNone/>
              <a:defRPr sz="2669" b="1"/>
            </a:lvl2pPr>
            <a:lvl3pPr marL="1220450" indent="0">
              <a:buNone/>
              <a:defRPr sz="2402" b="1"/>
            </a:lvl3pPr>
            <a:lvl4pPr marL="1830675" indent="0">
              <a:buNone/>
              <a:defRPr sz="2136" b="1"/>
            </a:lvl4pPr>
            <a:lvl5pPr marL="2440899" indent="0">
              <a:buNone/>
              <a:defRPr sz="2136" b="1"/>
            </a:lvl5pPr>
            <a:lvl6pPr marL="3051124" indent="0">
              <a:buNone/>
              <a:defRPr sz="2136" b="1"/>
            </a:lvl6pPr>
            <a:lvl7pPr marL="3661349" indent="0">
              <a:buNone/>
              <a:defRPr sz="2136" b="1"/>
            </a:lvl7pPr>
            <a:lvl8pPr marL="4271574" indent="0">
              <a:buNone/>
              <a:defRPr sz="2136" b="1"/>
            </a:lvl8pPr>
            <a:lvl9pPr marL="4881799" indent="0">
              <a:buNone/>
              <a:defRPr sz="2136" b="1"/>
            </a:lvl9pPr>
          </a:lstStyle>
          <a:p>
            <a:pPr lvl="0"/>
            <a:r>
              <a:rPr lang="en-US"/>
              <a:t>Edit Master text styles</a:t>
            </a:r>
          </a:p>
        </p:txBody>
      </p:sp>
      <p:sp>
        <p:nvSpPr>
          <p:cNvPr id="4" name="Content Placeholder 3"/>
          <p:cNvSpPr>
            <a:spLocks noGrp="1"/>
          </p:cNvSpPr>
          <p:nvPr>
            <p:ph sz="half" idx="2"/>
          </p:nvPr>
        </p:nvSpPr>
        <p:spPr>
          <a:xfrm>
            <a:off x="840664" y="3563933"/>
            <a:ext cx="5163159" cy="5242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8630" y="2391766"/>
            <a:ext cx="5188587" cy="1172167"/>
          </a:xfrm>
        </p:spPr>
        <p:txBody>
          <a:bodyPr anchor="b"/>
          <a:lstStyle>
            <a:lvl1pPr marL="0" indent="0">
              <a:buNone/>
              <a:defRPr sz="3203" b="1"/>
            </a:lvl1pPr>
            <a:lvl2pPr marL="610225" indent="0">
              <a:buNone/>
              <a:defRPr sz="2669" b="1"/>
            </a:lvl2pPr>
            <a:lvl3pPr marL="1220450" indent="0">
              <a:buNone/>
              <a:defRPr sz="2402" b="1"/>
            </a:lvl3pPr>
            <a:lvl4pPr marL="1830675" indent="0">
              <a:buNone/>
              <a:defRPr sz="2136" b="1"/>
            </a:lvl4pPr>
            <a:lvl5pPr marL="2440899" indent="0">
              <a:buNone/>
              <a:defRPr sz="2136" b="1"/>
            </a:lvl5pPr>
            <a:lvl6pPr marL="3051124" indent="0">
              <a:buNone/>
              <a:defRPr sz="2136" b="1"/>
            </a:lvl6pPr>
            <a:lvl7pPr marL="3661349" indent="0">
              <a:buNone/>
              <a:defRPr sz="2136" b="1"/>
            </a:lvl7pPr>
            <a:lvl8pPr marL="4271574" indent="0">
              <a:buNone/>
              <a:defRPr sz="2136" b="1"/>
            </a:lvl8pPr>
            <a:lvl9pPr marL="4881799" indent="0">
              <a:buNone/>
              <a:defRPr sz="2136" b="1"/>
            </a:lvl9pPr>
          </a:lstStyle>
          <a:p>
            <a:pPr lvl="0"/>
            <a:r>
              <a:rPr lang="en-US"/>
              <a:t>Edit Master text styles</a:t>
            </a:r>
          </a:p>
        </p:txBody>
      </p:sp>
      <p:sp>
        <p:nvSpPr>
          <p:cNvPr id="6" name="Content Placeholder 5"/>
          <p:cNvSpPr>
            <a:spLocks noGrp="1"/>
          </p:cNvSpPr>
          <p:nvPr>
            <p:ph sz="quarter" idx="4"/>
          </p:nvPr>
        </p:nvSpPr>
        <p:spPr>
          <a:xfrm>
            <a:off x="6178630" y="3563933"/>
            <a:ext cx="5188587" cy="5242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577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445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111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650452"/>
            <a:ext cx="3936333" cy="2276581"/>
          </a:xfrm>
        </p:spPr>
        <p:txBody>
          <a:bodyPr anchor="b"/>
          <a:lstStyle>
            <a:lvl1pPr>
              <a:defRPr sz="4271"/>
            </a:lvl1pPr>
          </a:lstStyle>
          <a:p>
            <a:r>
              <a:rPr lang="en-US"/>
              <a:t>Click to edit Master title style</a:t>
            </a:r>
            <a:endParaRPr lang="en-US" dirty="0"/>
          </a:p>
        </p:txBody>
      </p:sp>
      <p:sp>
        <p:nvSpPr>
          <p:cNvPr id="3" name="Content Placeholder 2"/>
          <p:cNvSpPr>
            <a:spLocks noGrp="1"/>
          </p:cNvSpPr>
          <p:nvPr>
            <p:ph idx="1"/>
          </p:nvPr>
        </p:nvSpPr>
        <p:spPr>
          <a:xfrm>
            <a:off x="5188587" y="1404797"/>
            <a:ext cx="6178629" cy="6933634"/>
          </a:xfrm>
        </p:spPr>
        <p:txBody>
          <a:bodyPr/>
          <a:lstStyle>
            <a:lvl1pPr>
              <a:defRPr sz="4271"/>
            </a:lvl1pPr>
            <a:lvl2pPr>
              <a:defRPr sz="3737"/>
            </a:lvl2pPr>
            <a:lvl3pPr>
              <a:defRPr sz="3203"/>
            </a:lvl3pPr>
            <a:lvl4pPr>
              <a:defRPr sz="2669"/>
            </a:lvl4pPr>
            <a:lvl5pPr>
              <a:defRPr sz="2669"/>
            </a:lvl5pPr>
            <a:lvl6pPr>
              <a:defRPr sz="2669"/>
            </a:lvl6pPr>
            <a:lvl7pPr>
              <a:defRPr sz="2669"/>
            </a:lvl7pPr>
            <a:lvl8pPr>
              <a:defRPr sz="2669"/>
            </a:lvl8pPr>
            <a:lvl9pPr>
              <a:defRPr sz="266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663" y="2927032"/>
            <a:ext cx="3936333" cy="5422690"/>
          </a:xfrm>
        </p:spPr>
        <p:txBody>
          <a:bodyPr/>
          <a:lstStyle>
            <a:lvl1pPr marL="0" indent="0">
              <a:buNone/>
              <a:defRPr sz="2136"/>
            </a:lvl1pPr>
            <a:lvl2pPr marL="610225" indent="0">
              <a:buNone/>
              <a:defRPr sz="1869"/>
            </a:lvl2pPr>
            <a:lvl3pPr marL="1220450" indent="0">
              <a:buNone/>
              <a:defRPr sz="1602"/>
            </a:lvl3pPr>
            <a:lvl4pPr marL="1830675" indent="0">
              <a:buNone/>
              <a:defRPr sz="1335"/>
            </a:lvl4pPr>
            <a:lvl5pPr marL="2440899" indent="0">
              <a:buNone/>
              <a:defRPr sz="1335"/>
            </a:lvl5pPr>
            <a:lvl6pPr marL="3051124" indent="0">
              <a:buNone/>
              <a:defRPr sz="1335"/>
            </a:lvl6pPr>
            <a:lvl7pPr marL="3661349" indent="0">
              <a:buNone/>
              <a:defRPr sz="1335"/>
            </a:lvl7pPr>
            <a:lvl8pPr marL="4271574" indent="0">
              <a:buNone/>
              <a:defRPr sz="1335"/>
            </a:lvl8pPr>
            <a:lvl9pPr marL="4881799" indent="0">
              <a:buNone/>
              <a:defRPr sz="1335"/>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6139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650452"/>
            <a:ext cx="3936333" cy="2276581"/>
          </a:xfrm>
        </p:spPr>
        <p:txBody>
          <a:bodyPr anchor="b"/>
          <a:lstStyle>
            <a:lvl1pPr>
              <a:defRPr sz="427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8587" y="1404797"/>
            <a:ext cx="6178629" cy="6933634"/>
          </a:xfrm>
        </p:spPr>
        <p:txBody>
          <a:bodyPr anchor="t"/>
          <a:lstStyle>
            <a:lvl1pPr marL="0" indent="0">
              <a:buNone/>
              <a:defRPr sz="4271"/>
            </a:lvl1pPr>
            <a:lvl2pPr marL="610225" indent="0">
              <a:buNone/>
              <a:defRPr sz="3737"/>
            </a:lvl2pPr>
            <a:lvl3pPr marL="1220450" indent="0">
              <a:buNone/>
              <a:defRPr sz="3203"/>
            </a:lvl3pPr>
            <a:lvl4pPr marL="1830675" indent="0">
              <a:buNone/>
              <a:defRPr sz="2669"/>
            </a:lvl4pPr>
            <a:lvl5pPr marL="2440899" indent="0">
              <a:buNone/>
              <a:defRPr sz="2669"/>
            </a:lvl5pPr>
            <a:lvl6pPr marL="3051124" indent="0">
              <a:buNone/>
              <a:defRPr sz="2669"/>
            </a:lvl6pPr>
            <a:lvl7pPr marL="3661349" indent="0">
              <a:buNone/>
              <a:defRPr sz="2669"/>
            </a:lvl7pPr>
            <a:lvl8pPr marL="4271574" indent="0">
              <a:buNone/>
              <a:defRPr sz="2669"/>
            </a:lvl8pPr>
            <a:lvl9pPr marL="4881799" indent="0">
              <a:buNone/>
              <a:defRPr sz="2669"/>
            </a:lvl9pPr>
          </a:lstStyle>
          <a:p>
            <a:r>
              <a:rPr lang="en-US"/>
              <a:t>Click icon to add picture</a:t>
            </a:r>
            <a:endParaRPr lang="en-US" dirty="0"/>
          </a:p>
        </p:txBody>
      </p:sp>
      <p:sp>
        <p:nvSpPr>
          <p:cNvPr id="4" name="Text Placeholder 3"/>
          <p:cNvSpPr>
            <a:spLocks noGrp="1"/>
          </p:cNvSpPr>
          <p:nvPr>
            <p:ph type="body" sz="half" idx="2"/>
          </p:nvPr>
        </p:nvSpPr>
        <p:spPr>
          <a:xfrm>
            <a:off x="840663" y="2927032"/>
            <a:ext cx="3936333" cy="5422690"/>
          </a:xfrm>
        </p:spPr>
        <p:txBody>
          <a:bodyPr/>
          <a:lstStyle>
            <a:lvl1pPr marL="0" indent="0">
              <a:buNone/>
              <a:defRPr sz="2136"/>
            </a:lvl1pPr>
            <a:lvl2pPr marL="610225" indent="0">
              <a:buNone/>
              <a:defRPr sz="1869"/>
            </a:lvl2pPr>
            <a:lvl3pPr marL="1220450" indent="0">
              <a:buNone/>
              <a:defRPr sz="1602"/>
            </a:lvl3pPr>
            <a:lvl4pPr marL="1830675" indent="0">
              <a:buNone/>
              <a:defRPr sz="1335"/>
            </a:lvl4pPr>
            <a:lvl5pPr marL="2440899" indent="0">
              <a:buNone/>
              <a:defRPr sz="1335"/>
            </a:lvl5pPr>
            <a:lvl6pPr marL="3051124" indent="0">
              <a:buNone/>
              <a:defRPr sz="1335"/>
            </a:lvl6pPr>
            <a:lvl7pPr marL="3661349" indent="0">
              <a:buNone/>
              <a:defRPr sz="1335"/>
            </a:lvl7pPr>
            <a:lvl8pPr marL="4271574" indent="0">
              <a:buNone/>
              <a:defRPr sz="1335"/>
            </a:lvl8pPr>
            <a:lvl9pPr marL="4881799" indent="0">
              <a:buNone/>
              <a:defRPr sz="1335"/>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7961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073" y="519460"/>
            <a:ext cx="10526554" cy="18858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9073" y="2597290"/>
            <a:ext cx="10526554" cy="61905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9073" y="9043087"/>
            <a:ext cx="2746058" cy="519458"/>
          </a:xfrm>
          <a:prstGeom prst="rect">
            <a:avLst/>
          </a:prstGeom>
        </p:spPr>
        <p:txBody>
          <a:bodyPr vert="horz" lIns="91440" tIns="45720" rIns="91440" bIns="45720" rtlCol="0" anchor="ctr"/>
          <a:lstStyle>
            <a:lvl1pPr algn="l">
              <a:defRPr sz="1602">
                <a:solidFill>
                  <a:schemeClr val="tx1">
                    <a:tint val="75000"/>
                  </a:schemeClr>
                </a:solidFill>
              </a:defRPr>
            </a:lvl1pPr>
          </a:lstStyle>
          <a:p>
            <a:fld id="{C764DE79-268F-4C1A-8933-263129D2AF90}" type="datetimeFigureOut">
              <a:rPr lang="en-US" smtClean="0"/>
              <a:t>4/6/2024</a:t>
            </a:fld>
            <a:endParaRPr lang="en-US" dirty="0"/>
          </a:p>
        </p:txBody>
      </p:sp>
      <p:sp>
        <p:nvSpPr>
          <p:cNvPr id="5" name="Footer Placeholder 4"/>
          <p:cNvSpPr>
            <a:spLocks noGrp="1"/>
          </p:cNvSpPr>
          <p:nvPr>
            <p:ph type="ftr" sz="quarter" idx="3"/>
          </p:nvPr>
        </p:nvSpPr>
        <p:spPr>
          <a:xfrm>
            <a:off x="4042807" y="9043087"/>
            <a:ext cx="4119086" cy="519458"/>
          </a:xfrm>
          <a:prstGeom prst="rect">
            <a:avLst/>
          </a:prstGeom>
        </p:spPr>
        <p:txBody>
          <a:bodyPr vert="horz" lIns="91440" tIns="45720" rIns="91440" bIns="45720" rtlCol="0" anchor="ctr"/>
          <a:lstStyle>
            <a:lvl1pPr algn="ctr">
              <a:defRPr sz="16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9569" y="9043087"/>
            <a:ext cx="2746058" cy="519458"/>
          </a:xfrm>
          <a:prstGeom prst="rect">
            <a:avLst/>
          </a:prstGeom>
        </p:spPr>
        <p:txBody>
          <a:bodyPr vert="horz" lIns="91440" tIns="45720" rIns="91440" bIns="45720" rtlCol="0" anchor="ctr"/>
          <a:lstStyle>
            <a:lvl1pPr algn="r">
              <a:defRPr sz="1602">
                <a:solidFill>
                  <a:schemeClr val="tx1">
                    <a:tint val="75000"/>
                  </a:schemeClr>
                </a:solidFill>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6023FF85-D7F5-5246-8ED9-183B106FD8E7}"/>
              </a:ext>
            </a:extLst>
          </p:cNvPr>
          <p:cNvPicPr>
            <a:picLocks noChangeAspect="1"/>
          </p:cNvPicPr>
          <p:nvPr userDrawn="1"/>
        </p:nvPicPr>
        <p:blipFill>
          <a:blip r:embed="rId16"/>
          <a:stretch>
            <a:fillRect/>
          </a:stretch>
        </p:blipFill>
        <p:spPr>
          <a:xfrm>
            <a:off x="0" y="0"/>
            <a:ext cx="12204700" cy="9756775"/>
          </a:xfrm>
          <a:prstGeom prst="rect">
            <a:avLst/>
          </a:prstGeom>
        </p:spPr>
      </p:pic>
      <p:sp>
        <p:nvSpPr>
          <p:cNvPr id="8" name="Rectangle 7">
            <a:extLst>
              <a:ext uri="{FF2B5EF4-FFF2-40B4-BE49-F238E27FC236}">
                <a16:creationId xmlns:a16="http://schemas.microsoft.com/office/drawing/2014/main" id="{88877441-0775-A34C-ACE7-565FF08EB96D}"/>
              </a:ext>
            </a:extLst>
          </p:cNvPr>
          <p:cNvSpPr/>
          <p:nvPr userDrawn="1"/>
        </p:nvSpPr>
        <p:spPr>
          <a:xfrm>
            <a:off x="2" y="-202166"/>
            <a:ext cx="12518065" cy="10161109"/>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535" tIns="45768" rIns="91535" bIns="45768" numCol="1" spcCol="0" rtlCol="0" fromWordArt="0" anchor="ctr" anchorCtr="0" forceAA="0" compatLnSpc="1">
            <a:prstTxWarp prst="textNoShape">
              <a:avLst/>
            </a:prstTxWarp>
            <a:noAutofit/>
          </a:bodyPr>
          <a:lstStyle/>
          <a:p>
            <a:pPr algn="ctr"/>
            <a:endParaRPr lang="en-US" sz="1802" dirty="0"/>
          </a:p>
        </p:txBody>
      </p:sp>
    </p:spTree>
    <p:extLst>
      <p:ext uri="{BB962C8B-B14F-4D97-AF65-F5344CB8AC3E}">
        <p14:creationId xmlns:p14="http://schemas.microsoft.com/office/powerpoint/2010/main" val="11756437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50" r:id="rId13"/>
  </p:sldLayoutIdLst>
  <p:txStyles>
    <p:titleStyle>
      <a:lvl1pPr algn="l" defTabSz="1220450" rtl="0" eaLnBrk="1" latinLnBrk="0" hangingPunct="1">
        <a:lnSpc>
          <a:spcPct val="90000"/>
        </a:lnSpc>
        <a:spcBef>
          <a:spcPct val="0"/>
        </a:spcBef>
        <a:buNone/>
        <a:defRPr sz="5873" kern="1200">
          <a:solidFill>
            <a:schemeClr val="tx1"/>
          </a:solidFill>
          <a:latin typeface="+mj-lt"/>
          <a:ea typeface="+mj-ea"/>
          <a:cs typeface="+mj-cs"/>
        </a:defRPr>
      </a:lvl1pPr>
    </p:titleStyle>
    <p:bodyStyle>
      <a:lvl1pPr marL="305112" indent="-305112" algn="l" defTabSz="1220450" rtl="0" eaLnBrk="1" latinLnBrk="0" hangingPunct="1">
        <a:lnSpc>
          <a:spcPct val="90000"/>
        </a:lnSpc>
        <a:spcBef>
          <a:spcPts val="1335"/>
        </a:spcBef>
        <a:buFont typeface="Arial" panose="020B0604020202020204" pitchFamily="34" charset="0"/>
        <a:buChar char="•"/>
        <a:defRPr sz="3737" kern="1200">
          <a:solidFill>
            <a:schemeClr val="tx1"/>
          </a:solidFill>
          <a:latin typeface="+mn-lt"/>
          <a:ea typeface="+mn-ea"/>
          <a:cs typeface="+mn-cs"/>
        </a:defRPr>
      </a:lvl1pPr>
      <a:lvl2pPr marL="915337" indent="-305112" algn="l" defTabSz="1220450" rtl="0" eaLnBrk="1" latinLnBrk="0" hangingPunct="1">
        <a:lnSpc>
          <a:spcPct val="90000"/>
        </a:lnSpc>
        <a:spcBef>
          <a:spcPts val="667"/>
        </a:spcBef>
        <a:buFont typeface="Arial" panose="020B0604020202020204" pitchFamily="34" charset="0"/>
        <a:buChar char="•"/>
        <a:defRPr sz="3203" kern="1200">
          <a:solidFill>
            <a:schemeClr val="tx1"/>
          </a:solidFill>
          <a:latin typeface="+mn-lt"/>
          <a:ea typeface="+mn-ea"/>
          <a:cs typeface="+mn-cs"/>
        </a:defRPr>
      </a:lvl2pPr>
      <a:lvl3pPr marL="1525562" indent="-305112" algn="l" defTabSz="1220450" rtl="0" eaLnBrk="1" latinLnBrk="0" hangingPunct="1">
        <a:lnSpc>
          <a:spcPct val="90000"/>
        </a:lnSpc>
        <a:spcBef>
          <a:spcPts val="667"/>
        </a:spcBef>
        <a:buFont typeface="Arial" panose="020B0604020202020204" pitchFamily="34" charset="0"/>
        <a:buChar char="•"/>
        <a:defRPr sz="2669" kern="1200">
          <a:solidFill>
            <a:schemeClr val="tx1"/>
          </a:solidFill>
          <a:latin typeface="+mn-lt"/>
          <a:ea typeface="+mn-ea"/>
          <a:cs typeface="+mn-cs"/>
        </a:defRPr>
      </a:lvl3pPr>
      <a:lvl4pPr marL="2135787"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4pPr>
      <a:lvl5pPr marL="2746012"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5pPr>
      <a:lvl6pPr marL="3356237"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6pPr>
      <a:lvl7pPr marL="3966461"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7pPr>
      <a:lvl8pPr marL="4576686"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8pPr>
      <a:lvl9pPr marL="5186911" indent="-305112" algn="l" defTabSz="1220450" rtl="0" eaLnBrk="1" latinLnBrk="0" hangingPunct="1">
        <a:lnSpc>
          <a:spcPct val="90000"/>
        </a:lnSpc>
        <a:spcBef>
          <a:spcPts val="667"/>
        </a:spcBef>
        <a:buFont typeface="Arial" panose="020B0604020202020204" pitchFamily="34" charset="0"/>
        <a:buChar char="•"/>
        <a:defRPr sz="2402" kern="1200">
          <a:solidFill>
            <a:schemeClr val="tx1"/>
          </a:solidFill>
          <a:latin typeface="+mn-lt"/>
          <a:ea typeface="+mn-ea"/>
          <a:cs typeface="+mn-cs"/>
        </a:defRPr>
      </a:lvl9pPr>
    </p:bodyStyle>
    <p:otherStyle>
      <a:defPPr>
        <a:defRPr lang="en-US"/>
      </a:defPPr>
      <a:lvl1pPr marL="0" algn="l" defTabSz="1220450" rtl="0" eaLnBrk="1" latinLnBrk="0" hangingPunct="1">
        <a:defRPr sz="2402" kern="1200">
          <a:solidFill>
            <a:schemeClr val="tx1"/>
          </a:solidFill>
          <a:latin typeface="+mn-lt"/>
          <a:ea typeface="+mn-ea"/>
          <a:cs typeface="+mn-cs"/>
        </a:defRPr>
      </a:lvl1pPr>
      <a:lvl2pPr marL="610225" algn="l" defTabSz="1220450" rtl="0" eaLnBrk="1" latinLnBrk="0" hangingPunct="1">
        <a:defRPr sz="2402" kern="1200">
          <a:solidFill>
            <a:schemeClr val="tx1"/>
          </a:solidFill>
          <a:latin typeface="+mn-lt"/>
          <a:ea typeface="+mn-ea"/>
          <a:cs typeface="+mn-cs"/>
        </a:defRPr>
      </a:lvl2pPr>
      <a:lvl3pPr marL="1220450" algn="l" defTabSz="1220450" rtl="0" eaLnBrk="1" latinLnBrk="0" hangingPunct="1">
        <a:defRPr sz="2402" kern="1200">
          <a:solidFill>
            <a:schemeClr val="tx1"/>
          </a:solidFill>
          <a:latin typeface="+mn-lt"/>
          <a:ea typeface="+mn-ea"/>
          <a:cs typeface="+mn-cs"/>
        </a:defRPr>
      </a:lvl3pPr>
      <a:lvl4pPr marL="1830675" algn="l" defTabSz="1220450" rtl="0" eaLnBrk="1" latinLnBrk="0" hangingPunct="1">
        <a:defRPr sz="2402" kern="1200">
          <a:solidFill>
            <a:schemeClr val="tx1"/>
          </a:solidFill>
          <a:latin typeface="+mn-lt"/>
          <a:ea typeface="+mn-ea"/>
          <a:cs typeface="+mn-cs"/>
        </a:defRPr>
      </a:lvl4pPr>
      <a:lvl5pPr marL="2440899" algn="l" defTabSz="1220450" rtl="0" eaLnBrk="1" latinLnBrk="0" hangingPunct="1">
        <a:defRPr sz="2402" kern="1200">
          <a:solidFill>
            <a:schemeClr val="tx1"/>
          </a:solidFill>
          <a:latin typeface="+mn-lt"/>
          <a:ea typeface="+mn-ea"/>
          <a:cs typeface="+mn-cs"/>
        </a:defRPr>
      </a:lvl5pPr>
      <a:lvl6pPr marL="3051124" algn="l" defTabSz="1220450" rtl="0" eaLnBrk="1" latinLnBrk="0" hangingPunct="1">
        <a:defRPr sz="2402" kern="1200">
          <a:solidFill>
            <a:schemeClr val="tx1"/>
          </a:solidFill>
          <a:latin typeface="+mn-lt"/>
          <a:ea typeface="+mn-ea"/>
          <a:cs typeface="+mn-cs"/>
        </a:defRPr>
      </a:lvl6pPr>
      <a:lvl7pPr marL="3661349" algn="l" defTabSz="1220450" rtl="0" eaLnBrk="1" latinLnBrk="0" hangingPunct="1">
        <a:defRPr sz="2402" kern="1200">
          <a:solidFill>
            <a:schemeClr val="tx1"/>
          </a:solidFill>
          <a:latin typeface="+mn-lt"/>
          <a:ea typeface="+mn-ea"/>
          <a:cs typeface="+mn-cs"/>
        </a:defRPr>
      </a:lvl7pPr>
      <a:lvl8pPr marL="4271574" algn="l" defTabSz="1220450" rtl="0" eaLnBrk="1" latinLnBrk="0" hangingPunct="1">
        <a:defRPr sz="2402" kern="1200">
          <a:solidFill>
            <a:schemeClr val="tx1"/>
          </a:solidFill>
          <a:latin typeface="+mn-lt"/>
          <a:ea typeface="+mn-ea"/>
          <a:cs typeface="+mn-cs"/>
        </a:defRPr>
      </a:lvl8pPr>
      <a:lvl9pPr marL="4881799" algn="l" defTabSz="1220450" rtl="0" eaLnBrk="1" latinLnBrk="0" hangingPunct="1">
        <a:defRPr sz="24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DC004-7C92-1942-A8AB-BE202199A186}"/>
              </a:ext>
            </a:extLst>
          </p:cNvPr>
          <p:cNvSpPr txBox="1"/>
          <p:nvPr/>
        </p:nvSpPr>
        <p:spPr>
          <a:xfrm>
            <a:off x="372533" y="1435793"/>
            <a:ext cx="10837333" cy="3293209"/>
          </a:xfrm>
          <a:prstGeom prst="rect">
            <a:avLst/>
          </a:prstGeom>
          <a:noFill/>
        </p:spPr>
        <p:txBody>
          <a:bodyPr wrap="square" rtlCol="0">
            <a:spAutoFit/>
          </a:bodyPr>
          <a:lstStyle/>
          <a:p>
            <a:pPr algn="ctr"/>
            <a:r>
              <a:rPr lang="en-US" sz="9600" spc="300" dirty="0">
                <a:solidFill>
                  <a:schemeClr val="bg1"/>
                </a:solidFill>
                <a:latin typeface="Trade Gothic LT Std Bold Conden" pitchFamily="2" charset="0"/>
              </a:rPr>
              <a:t>The Truth will set You Free</a:t>
            </a:r>
          </a:p>
          <a:p>
            <a:pPr algn="ctr"/>
            <a:r>
              <a:rPr lang="en-US" sz="1600" spc="300" dirty="0">
                <a:solidFill>
                  <a:schemeClr val="bg1"/>
                </a:solidFill>
                <a:latin typeface="Trade Gothic LT Std Bold Conden" pitchFamily="2" charset="0"/>
              </a:rPr>
              <a:t>Part 3</a:t>
            </a:r>
          </a:p>
        </p:txBody>
      </p:sp>
      <p:sp>
        <p:nvSpPr>
          <p:cNvPr id="2" name="TextBox 1">
            <a:extLst>
              <a:ext uri="{FF2B5EF4-FFF2-40B4-BE49-F238E27FC236}">
                <a16:creationId xmlns:a16="http://schemas.microsoft.com/office/drawing/2014/main" id="{B710454B-FB7F-534D-BC0B-7323000C9E7A}"/>
              </a:ext>
            </a:extLst>
          </p:cNvPr>
          <p:cNvSpPr txBox="1"/>
          <p:nvPr/>
        </p:nvSpPr>
        <p:spPr>
          <a:xfrm>
            <a:off x="2319948" y="7293987"/>
            <a:ext cx="7606896" cy="708527"/>
          </a:xfrm>
          <a:prstGeom prst="rect">
            <a:avLst/>
          </a:prstGeom>
          <a:noFill/>
        </p:spPr>
        <p:txBody>
          <a:bodyPr wrap="square" rtlCol="0">
            <a:spAutoFit/>
          </a:bodyPr>
          <a:lstStyle/>
          <a:p>
            <a:pPr algn="ctr"/>
            <a:r>
              <a:rPr lang="en-US" sz="4004" spc="300" dirty="0">
                <a:solidFill>
                  <a:schemeClr val="bg1"/>
                </a:solidFill>
                <a:latin typeface="Trade Gothic LT Std Condensed N" pitchFamily="2" charset="0"/>
              </a:rPr>
              <a:t>Renier Louwrens</a:t>
            </a:r>
          </a:p>
        </p:txBody>
      </p:sp>
      <p:sp>
        <p:nvSpPr>
          <p:cNvPr id="3" name="TextBox 2">
            <a:extLst>
              <a:ext uri="{FF2B5EF4-FFF2-40B4-BE49-F238E27FC236}">
                <a16:creationId xmlns:a16="http://schemas.microsoft.com/office/drawing/2014/main" id="{8184216C-AF47-AED7-B6F4-36B7C5816C32}"/>
              </a:ext>
            </a:extLst>
          </p:cNvPr>
          <p:cNvSpPr txBox="1"/>
          <p:nvPr/>
        </p:nvSpPr>
        <p:spPr>
          <a:xfrm>
            <a:off x="1987751" y="5050028"/>
            <a:ext cx="7606896" cy="708527"/>
          </a:xfrm>
          <a:prstGeom prst="rect">
            <a:avLst/>
          </a:prstGeom>
          <a:noFill/>
        </p:spPr>
        <p:txBody>
          <a:bodyPr wrap="square" rtlCol="0">
            <a:spAutoFit/>
          </a:bodyPr>
          <a:lstStyle/>
          <a:p>
            <a:pPr algn="ctr"/>
            <a:r>
              <a:rPr lang="en-US" sz="4004" spc="300" dirty="0">
                <a:solidFill>
                  <a:schemeClr val="bg1"/>
                </a:solidFill>
                <a:latin typeface="Trade Gothic LT Std Condensed N" pitchFamily="2" charset="0"/>
              </a:rPr>
              <a:t>But what is the truth?</a:t>
            </a:r>
          </a:p>
        </p:txBody>
      </p:sp>
    </p:spTree>
    <p:extLst>
      <p:ext uri="{BB962C8B-B14F-4D97-AF65-F5344CB8AC3E}">
        <p14:creationId xmlns:p14="http://schemas.microsoft.com/office/powerpoint/2010/main" val="244890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Survivor SA Paul</a:t>
            </a:r>
          </a:p>
        </p:txBody>
      </p:sp>
      <p:pic>
        <p:nvPicPr>
          <p:cNvPr id="2" name="Picture 1">
            <a:extLst>
              <a:ext uri="{FF2B5EF4-FFF2-40B4-BE49-F238E27FC236}">
                <a16:creationId xmlns:a16="http://schemas.microsoft.com/office/drawing/2014/main" id="{26C2CF35-6198-CDBB-57BE-B5EC34161DF3}"/>
              </a:ext>
            </a:extLst>
          </p:cNvPr>
          <p:cNvPicPr>
            <a:picLocks noChangeAspect="1"/>
          </p:cNvPicPr>
          <p:nvPr/>
        </p:nvPicPr>
        <p:blipFill>
          <a:blip r:embed="rId2"/>
          <a:stretch>
            <a:fillRect/>
          </a:stretch>
        </p:blipFill>
        <p:spPr>
          <a:xfrm>
            <a:off x="3733753" y="2291612"/>
            <a:ext cx="4401253" cy="6603491"/>
          </a:xfrm>
          <a:prstGeom prst="rect">
            <a:avLst/>
          </a:prstGeom>
        </p:spPr>
      </p:pic>
    </p:spTree>
    <p:extLst>
      <p:ext uri="{BB962C8B-B14F-4D97-AF65-F5344CB8AC3E}">
        <p14:creationId xmlns:p14="http://schemas.microsoft.com/office/powerpoint/2010/main" val="426893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Survivor SA s Cast</a:t>
            </a:r>
          </a:p>
        </p:txBody>
      </p:sp>
      <p:pic>
        <p:nvPicPr>
          <p:cNvPr id="3" name="Picture 2">
            <a:extLst>
              <a:ext uri="{FF2B5EF4-FFF2-40B4-BE49-F238E27FC236}">
                <a16:creationId xmlns:a16="http://schemas.microsoft.com/office/drawing/2014/main" id="{17F50FF7-1566-A8B6-4F80-97F37588C973}"/>
              </a:ext>
            </a:extLst>
          </p:cNvPr>
          <p:cNvPicPr>
            <a:picLocks noChangeAspect="1"/>
          </p:cNvPicPr>
          <p:nvPr/>
        </p:nvPicPr>
        <p:blipFill>
          <a:blip r:embed="rId3"/>
          <a:stretch>
            <a:fillRect/>
          </a:stretch>
        </p:blipFill>
        <p:spPr>
          <a:xfrm>
            <a:off x="149135" y="2064345"/>
            <a:ext cx="11735566" cy="6606689"/>
          </a:xfrm>
          <a:prstGeom prst="rect">
            <a:avLst/>
          </a:prstGeom>
        </p:spPr>
      </p:pic>
      <p:sp>
        <p:nvSpPr>
          <p:cNvPr id="2" name="TextBox 1">
            <a:extLst>
              <a:ext uri="{FF2B5EF4-FFF2-40B4-BE49-F238E27FC236}">
                <a16:creationId xmlns:a16="http://schemas.microsoft.com/office/drawing/2014/main" id="{8CCC1603-15D1-56C5-AF5A-9AC91A469DD7}"/>
              </a:ext>
            </a:extLst>
          </p:cNvPr>
          <p:cNvSpPr txBox="1"/>
          <p:nvPr/>
        </p:nvSpPr>
        <p:spPr>
          <a:xfrm>
            <a:off x="2114952" y="2249927"/>
            <a:ext cx="7803931" cy="830997"/>
          </a:xfrm>
          <a:prstGeom prst="rect">
            <a:avLst/>
          </a:prstGeom>
          <a:noFill/>
          <a:ln>
            <a:solidFill>
              <a:schemeClr val="bg1"/>
            </a:solidFill>
          </a:ln>
        </p:spPr>
        <p:txBody>
          <a:bodyPr wrap="square" rtlCol="0">
            <a:spAutoFit/>
          </a:bodyPr>
          <a:lstStyle/>
          <a:p>
            <a:r>
              <a:rPr lang="en-US" sz="4800" dirty="0">
                <a:solidFill>
                  <a:schemeClr val="bg1"/>
                </a:solidFill>
              </a:rPr>
              <a:t>I am the hero of this season</a:t>
            </a:r>
            <a:endParaRPr lang="en-GB" sz="4800" dirty="0">
              <a:solidFill>
                <a:schemeClr val="bg1"/>
              </a:solidFill>
            </a:endParaRPr>
          </a:p>
        </p:txBody>
      </p:sp>
    </p:spTree>
    <p:extLst>
      <p:ext uri="{BB962C8B-B14F-4D97-AF65-F5344CB8AC3E}">
        <p14:creationId xmlns:p14="http://schemas.microsoft.com/office/powerpoint/2010/main" val="270749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286849"/>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Easter: Judas</a:t>
            </a:r>
          </a:p>
        </p:txBody>
      </p:sp>
      <p:sp>
        <p:nvSpPr>
          <p:cNvPr id="9" name="TextBox 2">
            <a:extLst>
              <a:ext uri="{FF2B5EF4-FFF2-40B4-BE49-F238E27FC236}">
                <a16:creationId xmlns:a16="http://schemas.microsoft.com/office/drawing/2014/main" id="{4B148E51-3D9C-9E77-F6E5-829CB8462529}"/>
              </a:ext>
            </a:extLst>
          </p:cNvPr>
          <p:cNvSpPr txBox="1"/>
          <p:nvPr/>
        </p:nvSpPr>
        <p:spPr>
          <a:xfrm>
            <a:off x="263346" y="6032679"/>
            <a:ext cx="11176507"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ym typeface="Trade Gothic LT Std Bold Conden"/>
            </a:endParaRP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Tree>
    <p:extLst>
      <p:ext uri="{BB962C8B-B14F-4D97-AF65-F5344CB8AC3E}">
        <p14:creationId xmlns:p14="http://schemas.microsoft.com/office/powerpoint/2010/main" val="317400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286849"/>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a:t>
            </a:r>
          </a:p>
        </p:txBody>
      </p:sp>
      <p:sp>
        <p:nvSpPr>
          <p:cNvPr id="9" name="TextBox 2">
            <a:extLst>
              <a:ext uri="{FF2B5EF4-FFF2-40B4-BE49-F238E27FC236}">
                <a16:creationId xmlns:a16="http://schemas.microsoft.com/office/drawing/2014/main" id="{4B148E51-3D9C-9E77-F6E5-829CB8462529}"/>
              </a:ext>
            </a:extLst>
          </p:cNvPr>
          <p:cNvSpPr txBox="1"/>
          <p:nvPr/>
        </p:nvSpPr>
        <p:spPr>
          <a:xfrm>
            <a:off x="263346" y="6032679"/>
            <a:ext cx="11176507"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ym typeface="Trade Gothic LT Std Bold Conden"/>
            </a:endParaRP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3" name="TextBox 2">
            <a:extLst>
              <a:ext uri="{FF2B5EF4-FFF2-40B4-BE49-F238E27FC236}">
                <a16:creationId xmlns:a16="http://schemas.microsoft.com/office/drawing/2014/main" id="{CAEC9DD7-8F2C-97C5-12B5-63BFD7657F9E}"/>
              </a:ext>
            </a:extLst>
          </p:cNvPr>
          <p:cNvSpPr txBox="1"/>
          <p:nvPr/>
        </p:nvSpPr>
        <p:spPr>
          <a:xfrm>
            <a:off x="599528" y="2064345"/>
            <a:ext cx="11824137" cy="5155257"/>
          </a:xfrm>
          <a:prstGeom prst="rect">
            <a:avLst/>
          </a:prstGeom>
          <a:noFill/>
        </p:spPr>
        <p:txBody>
          <a:bodyPr wrap="square">
            <a:spAutoFit/>
          </a:bodyPr>
          <a:lstStyle/>
          <a:p>
            <a:r>
              <a:rPr lang="en-US" sz="4700" dirty="0">
                <a:solidFill>
                  <a:srgbClr val="FFFFFF"/>
                </a:solidFill>
                <a:latin typeface="Trade Gothic LT Std Bold Conden"/>
              </a:rPr>
              <a:t>47As Jesus was still speaking, Judas [Iscariot], one of the twelve [disciples], came up accompanied by a large crowd with swords and clubs, from the chief priests and elders of the people. 48Now the betrayer had given them a sign, saying, “Whomever I kiss, He is the one; seize Him.”</a:t>
            </a:r>
            <a:endParaRPr lang="en-GB" sz="4700" dirty="0">
              <a:solidFill>
                <a:srgbClr val="FFFFFF"/>
              </a:solidFill>
              <a:latin typeface="Trade Gothic LT Std Bold Conden"/>
            </a:endParaRPr>
          </a:p>
        </p:txBody>
      </p:sp>
    </p:spTree>
    <p:extLst>
      <p:ext uri="{BB962C8B-B14F-4D97-AF65-F5344CB8AC3E}">
        <p14:creationId xmlns:p14="http://schemas.microsoft.com/office/powerpoint/2010/main" val="252785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286849"/>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a:t>
            </a:r>
          </a:p>
        </p:txBody>
      </p:sp>
      <p:sp>
        <p:nvSpPr>
          <p:cNvPr id="9" name="TextBox 2">
            <a:extLst>
              <a:ext uri="{FF2B5EF4-FFF2-40B4-BE49-F238E27FC236}">
                <a16:creationId xmlns:a16="http://schemas.microsoft.com/office/drawing/2014/main" id="{4B148E51-3D9C-9E77-F6E5-829CB8462529}"/>
              </a:ext>
            </a:extLst>
          </p:cNvPr>
          <p:cNvSpPr txBox="1"/>
          <p:nvPr/>
        </p:nvSpPr>
        <p:spPr>
          <a:xfrm>
            <a:off x="263346" y="6032679"/>
            <a:ext cx="11176507"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ym typeface="Trade Gothic LT Std Bold Conden"/>
            </a:endParaRP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3" name="TextBox 2">
            <a:extLst>
              <a:ext uri="{FF2B5EF4-FFF2-40B4-BE49-F238E27FC236}">
                <a16:creationId xmlns:a16="http://schemas.microsoft.com/office/drawing/2014/main" id="{CAEC9DD7-8F2C-97C5-12B5-63BFD7657F9E}"/>
              </a:ext>
            </a:extLst>
          </p:cNvPr>
          <p:cNvSpPr txBox="1"/>
          <p:nvPr/>
        </p:nvSpPr>
        <p:spPr>
          <a:xfrm>
            <a:off x="263346" y="2064345"/>
            <a:ext cx="11824137" cy="3708708"/>
          </a:xfrm>
          <a:prstGeom prst="rect">
            <a:avLst/>
          </a:prstGeom>
          <a:noFill/>
        </p:spPr>
        <p:txBody>
          <a:bodyPr wrap="square">
            <a:spAutoFit/>
          </a:bodyPr>
          <a:lstStyle/>
          <a:p>
            <a:r>
              <a:rPr lang="en-US" sz="4700" dirty="0">
                <a:solidFill>
                  <a:srgbClr val="FFFFFF"/>
                </a:solidFill>
                <a:latin typeface="Trade Gothic LT Std Bold Conden"/>
              </a:rPr>
              <a:t>49Immediately Judas went to Jesus and said, “Greetings (rejoice), Rabbi!” And he kissed Him [in a deliberate act of betrayal]. 50Jesus said to Judas, “Friend, do what you came for.” Then they came and seized Jesus and arrested Him.</a:t>
            </a:r>
            <a:endParaRPr lang="en-GB" sz="4700" dirty="0">
              <a:solidFill>
                <a:srgbClr val="FFFFFF"/>
              </a:solidFill>
              <a:latin typeface="Trade Gothic LT Std Bold Conden"/>
            </a:endParaRPr>
          </a:p>
        </p:txBody>
      </p:sp>
    </p:spTree>
    <p:extLst>
      <p:ext uri="{BB962C8B-B14F-4D97-AF65-F5344CB8AC3E}">
        <p14:creationId xmlns:p14="http://schemas.microsoft.com/office/powerpoint/2010/main" val="188444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286849"/>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Judas</a:t>
            </a:r>
          </a:p>
        </p:txBody>
      </p:sp>
      <p:pic>
        <p:nvPicPr>
          <p:cNvPr id="2" name="Picture 1">
            <a:extLst>
              <a:ext uri="{FF2B5EF4-FFF2-40B4-BE49-F238E27FC236}">
                <a16:creationId xmlns:a16="http://schemas.microsoft.com/office/drawing/2014/main" id="{0EF82D32-637B-0CC8-7C3A-99AE0645C649}"/>
              </a:ext>
            </a:extLst>
          </p:cNvPr>
          <p:cNvPicPr>
            <a:picLocks noChangeAspect="1"/>
          </p:cNvPicPr>
          <p:nvPr/>
        </p:nvPicPr>
        <p:blipFill>
          <a:blip r:embed="rId3"/>
          <a:stretch>
            <a:fillRect/>
          </a:stretch>
        </p:blipFill>
        <p:spPr>
          <a:xfrm>
            <a:off x="599528" y="2064345"/>
            <a:ext cx="4676009" cy="3121236"/>
          </a:xfrm>
          <a:prstGeom prst="rect">
            <a:avLst/>
          </a:prstGeom>
        </p:spPr>
      </p:pic>
      <p:pic>
        <p:nvPicPr>
          <p:cNvPr id="3" name="Picture 2">
            <a:extLst>
              <a:ext uri="{FF2B5EF4-FFF2-40B4-BE49-F238E27FC236}">
                <a16:creationId xmlns:a16="http://schemas.microsoft.com/office/drawing/2014/main" id="{1F62D546-78CD-09AC-7967-31FA5E22222E}"/>
              </a:ext>
            </a:extLst>
          </p:cNvPr>
          <p:cNvPicPr>
            <a:picLocks noChangeAspect="1"/>
          </p:cNvPicPr>
          <p:nvPr/>
        </p:nvPicPr>
        <p:blipFill>
          <a:blip r:embed="rId4"/>
          <a:stretch>
            <a:fillRect/>
          </a:stretch>
        </p:blipFill>
        <p:spPr>
          <a:xfrm>
            <a:off x="6763844" y="2073910"/>
            <a:ext cx="4676009" cy="3111671"/>
          </a:xfrm>
          <a:prstGeom prst="rect">
            <a:avLst/>
          </a:prstGeom>
        </p:spPr>
      </p:pic>
      <p:sp>
        <p:nvSpPr>
          <p:cNvPr id="9" name="TextBox 2">
            <a:extLst>
              <a:ext uri="{FF2B5EF4-FFF2-40B4-BE49-F238E27FC236}">
                <a16:creationId xmlns:a16="http://schemas.microsoft.com/office/drawing/2014/main" id="{4B148E51-3D9C-9E77-F6E5-829CB8462529}"/>
              </a:ext>
            </a:extLst>
          </p:cNvPr>
          <p:cNvSpPr txBox="1"/>
          <p:nvPr/>
        </p:nvSpPr>
        <p:spPr>
          <a:xfrm>
            <a:off x="263346" y="6032679"/>
            <a:ext cx="11176507"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Untrustworthy</a:t>
            </a: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Sneaky</a:t>
            </a: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Liar</a:t>
            </a: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ym typeface="Trade Gothic LT Std Bold Conden"/>
            </a:endParaRPr>
          </a:p>
          <a:p>
            <a:pPr marL="685800" indent="-685800">
              <a:buFont typeface="Arial" panose="020B0604020202020204" pitchFamily="34" charset="0"/>
              <a:buChar char="•"/>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Tree>
    <p:extLst>
      <p:ext uri="{BB962C8B-B14F-4D97-AF65-F5344CB8AC3E}">
        <p14:creationId xmlns:p14="http://schemas.microsoft.com/office/powerpoint/2010/main" val="64829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3708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9Some thought that, since Judas [as the treasurer of the group] had the money box, Jesus was telling him, “Buy what we need for the feast,” or that he was to give something to the poor.</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John 13 </a:t>
            </a:r>
          </a:p>
        </p:txBody>
      </p:sp>
    </p:spTree>
    <p:extLst>
      <p:ext uri="{BB962C8B-B14F-4D97-AF65-F5344CB8AC3E}">
        <p14:creationId xmlns:p14="http://schemas.microsoft.com/office/powerpoint/2010/main" val="45520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4431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20When it was evening, Jesus reclined at table with the twelve. 21And as they were eating, he said, “Truly, I say to you, one of you will betray me.” 22And they were very sorrowful and began to say to him one after another, “Is it I, Lord?”</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 [ESV]</a:t>
            </a:r>
          </a:p>
        </p:txBody>
      </p:sp>
    </p:spTree>
    <p:extLst>
      <p:ext uri="{BB962C8B-B14F-4D97-AF65-F5344CB8AC3E}">
        <p14:creationId xmlns:p14="http://schemas.microsoft.com/office/powerpoint/2010/main" val="370644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262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22Being deeply grieved and extremely distressed, each one of them began to say to Him, “Surely not I, Lord?”</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 [AMP]</a:t>
            </a:r>
          </a:p>
        </p:txBody>
      </p:sp>
    </p:spTree>
    <p:extLst>
      <p:ext uri="{BB962C8B-B14F-4D97-AF65-F5344CB8AC3E}">
        <p14:creationId xmlns:p14="http://schemas.microsoft.com/office/powerpoint/2010/main" val="1067878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22The disciples were very sad, and each one said to Jesus, “Lord, you can't mean me!”</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 [CEV]</a:t>
            </a:r>
          </a:p>
        </p:txBody>
      </p:sp>
    </p:spTree>
    <p:extLst>
      <p:ext uri="{BB962C8B-B14F-4D97-AF65-F5344CB8AC3E}">
        <p14:creationId xmlns:p14="http://schemas.microsoft.com/office/powerpoint/2010/main" val="214610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001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False ammunition series.</a:t>
            </a:r>
          </a:p>
        </p:txBody>
      </p:sp>
      <p:graphicFrame>
        <p:nvGraphicFramePr>
          <p:cNvPr id="4" name="Diagram 3">
            <a:extLst>
              <a:ext uri="{FF2B5EF4-FFF2-40B4-BE49-F238E27FC236}">
                <a16:creationId xmlns:a16="http://schemas.microsoft.com/office/drawing/2014/main" id="{26041849-5F04-97A1-7CB6-017867D03DEB}"/>
              </a:ext>
            </a:extLst>
          </p:cNvPr>
          <p:cNvGraphicFramePr/>
          <p:nvPr>
            <p:extLst>
              <p:ext uri="{D42A27DB-BD31-4B8C-83A1-F6EECF244321}">
                <p14:modId xmlns:p14="http://schemas.microsoft.com/office/powerpoint/2010/main" val="2484333923"/>
              </p:ext>
            </p:extLst>
          </p:nvPr>
        </p:nvGraphicFramePr>
        <p:xfrm>
          <a:off x="1231390" y="1796106"/>
          <a:ext cx="10373782" cy="736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412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262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22And they were exceedingly sorrowful, and each of them began to say to Him, “Lord, is it I?”</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 [NKJV]</a:t>
            </a:r>
          </a:p>
        </p:txBody>
      </p:sp>
    </p:spTree>
    <p:extLst>
      <p:ext uri="{BB962C8B-B14F-4D97-AF65-F5344CB8AC3E}">
        <p14:creationId xmlns:p14="http://schemas.microsoft.com/office/powerpoint/2010/main" val="1282222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587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21And as they were eating, he said, “Truly, I say to you, one of you will betray me.” 22And they all stood up, pointing at the one who they always knew could not be trusted.  As one man they tackled Judas like Eben </a:t>
            </a:r>
            <a:r>
              <a:rPr lang="en-US" sz="4700" dirty="0" err="1">
                <a:sym typeface="Trade Gothic LT Std Bold Conden"/>
              </a:rPr>
              <a:t>Etsebeth</a:t>
            </a:r>
            <a:r>
              <a:rPr lang="en-US" sz="4700" dirty="0">
                <a:sym typeface="Trade Gothic LT Std Bold Conden"/>
              </a:rPr>
              <a:t> would, because they knew if someone had to betray Jesus it would in all likelihood be Judas.</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Matt 26 [2024 Society Version]</a:t>
            </a:r>
          </a:p>
        </p:txBody>
      </p:sp>
    </p:spTree>
    <p:extLst>
      <p:ext uri="{BB962C8B-B14F-4D97-AF65-F5344CB8AC3E}">
        <p14:creationId xmlns:p14="http://schemas.microsoft.com/office/powerpoint/2010/main" val="8757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Then why did Judas do it</a:t>
            </a:r>
          </a:p>
        </p:txBody>
      </p:sp>
    </p:spTree>
    <p:extLst>
      <p:ext uri="{BB962C8B-B14F-4D97-AF65-F5344CB8AC3E}">
        <p14:creationId xmlns:p14="http://schemas.microsoft.com/office/powerpoint/2010/main" val="131230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262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ym typeface="Trade Gothic LT Std Bold Conden"/>
              </a:rPr>
              <a:t>What he wanted -  </a:t>
            </a:r>
            <a:r>
              <a:rPr lang="en-US" sz="4700" dirty="0">
                <a:sym typeface="Trade Gothic LT Std Bold Conden"/>
              </a:rPr>
              <a:t>Jesus to overthrow and condemn the Roman Empire</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00"/>
              </a:solidFill>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Then why did Judas do it</a:t>
            </a:r>
          </a:p>
        </p:txBody>
      </p:sp>
    </p:spTree>
    <p:extLst>
      <p:ext uri="{BB962C8B-B14F-4D97-AF65-F5344CB8AC3E}">
        <p14:creationId xmlns:p14="http://schemas.microsoft.com/office/powerpoint/2010/main" val="1204538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443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ym typeface="Trade Gothic LT Std Bold Conden"/>
              </a:rPr>
              <a:t>What he wanted -  </a:t>
            </a:r>
            <a:r>
              <a:rPr lang="en-US" sz="4700" dirty="0">
                <a:sym typeface="Trade Gothic LT Std Bold Conden"/>
              </a:rPr>
              <a:t>Jesus to overthrow and condemn the Roman Empire</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00"/>
              </a:solidFill>
              <a:sym typeface="Trade Gothic LT Std Bold Conden"/>
            </a:endParaRPr>
          </a:p>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olidFill>
                  <a:srgbClr val="FFFFFF"/>
                </a:solidFill>
                <a:latin typeface="Trade Gothic LT Std Bold Conden"/>
                <a:sym typeface="Trade Gothic LT Std Bold Conden"/>
              </a:rPr>
              <a:t>What he got - </a:t>
            </a:r>
            <a:r>
              <a:rPr lang="en-US" sz="4700" dirty="0">
                <a:solidFill>
                  <a:srgbClr val="FFFFFF"/>
                </a:solidFill>
                <a:latin typeface="Trade Gothic LT Std Bold Conden"/>
                <a:sym typeface="Trade Gothic LT Std Bold Conden"/>
              </a:rPr>
              <a:t>Jesus preaching grace and forgiveness</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olidFill>
                <a:srgbClr val="FFFFFF"/>
              </a:solidFill>
              <a:latin typeface="Trade Gothic LT Std Bold Conden"/>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Then why did Judas do it</a:t>
            </a:r>
          </a:p>
        </p:txBody>
      </p:sp>
    </p:spTree>
    <p:extLst>
      <p:ext uri="{BB962C8B-B14F-4D97-AF65-F5344CB8AC3E}">
        <p14:creationId xmlns:p14="http://schemas.microsoft.com/office/powerpoint/2010/main" val="384478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601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ym typeface="Trade Gothic LT Std Bold Conden"/>
              </a:rPr>
              <a:t>What he wanted -  </a:t>
            </a:r>
            <a:r>
              <a:rPr lang="en-US" sz="4700" dirty="0">
                <a:sym typeface="Trade Gothic LT Std Bold Conden"/>
              </a:rPr>
              <a:t>Jesus to overthrow and condemn the Roman Empire</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00"/>
              </a:solidFill>
              <a:sym typeface="Trade Gothic LT Std Bold Conden"/>
            </a:endParaRPr>
          </a:p>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olidFill>
                  <a:srgbClr val="FFFFFF"/>
                </a:solidFill>
                <a:latin typeface="Trade Gothic LT Std Bold Conden"/>
                <a:sym typeface="Trade Gothic LT Std Bold Conden"/>
              </a:rPr>
              <a:t>What he got - </a:t>
            </a:r>
            <a:r>
              <a:rPr lang="en-US" sz="4700" dirty="0">
                <a:solidFill>
                  <a:srgbClr val="FFFFFF"/>
                </a:solidFill>
                <a:latin typeface="Trade Gothic LT Std Bold Conden"/>
                <a:sym typeface="Trade Gothic LT Std Bold Conden"/>
              </a:rPr>
              <a:t>Jesus preaching grace and forgiveness</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olidFill>
                <a:srgbClr val="FFFFFF"/>
              </a:solidFill>
              <a:latin typeface="Trade Gothic LT Std Bold Conden"/>
              <a:sym typeface="Trade Gothic LT Std Bold Conden"/>
            </a:endParaRPr>
          </a:p>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b="1" dirty="0">
                <a:solidFill>
                  <a:srgbClr val="FFFFFF"/>
                </a:solidFill>
                <a:latin typeface="Trade Gothic LT Std Bold Conden"/>
                <a:sym typeface="Trade Gothic LT Std Bold Conden"/>
              </a:rPr>
              <a:t>Result – </a:t>
            </a:r>
            <a:r>
              <a:rPr lang="en-US" sz="4700" dirty="0">
                <a:solidFill>
                  <a:srgbClr val="FFFFFF"/>
                </a:solidFill>
                <a:latin typeface="Trade Gothic LT Std Bold Conden"/>
                <a:sym typeface="Trade Gothic LT Std Bold Conden"/>
              </a:rPr>
              <a:t>Disappointment in Jesus’ provision.  Jesus did not deliver what he wanted from the Almighty - Price</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Then why did Judas do it</a:t>
            </a:r>
          </a:p>
        </p:txBody>
      </p:sp>
    </p:spTree>
    <p:extLst>
      <p:ext uri="{BB962C8B-B14F-4D97-AF65-F5344CB8AC3E}">
        <p14:creationId xmlns:p14="http://schemas.microsoft.com/office/powerpoint/2010/main" val="3577498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is your price for Jesus – What does Jesus need to provide to you to keep you in the Word or retain your loayalty.</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we learn from Judas</a:t>
            </a:r>
          </a:p>
        </p:txBody>
      </p:sp>
    </p:spTree>
    <p:extLst>
      <p:ext uri="{BB962C8B-B14F-4D97-AF65-F5344CB8AC3E}">
        <p14:creationId xmlns:p14="http://schemas.microsoft.com/office/powerpoint/2010/main" val="380898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When did Judas betray Jesus</a:t>
            </a:r>
          </a:p>
        </p:txBody>
      </p:sp>
    </p:spTree>
    <p:extLst>
      <p:ext uri="{BB962C8B-B14F-4D97-AF65-F5344CB8AC3E}">
        <p14:creationId xmlns:p14="http://schemas.microsoft.com/office/powerpoint/2010/main" val="331479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1538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When he kissed him – The act of betrayal</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FF"/>
              </a:solidFill>
              <a:latin typeface="Trade Gothic LT Std Bold Conden"/>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When did Judas betray Jesus</a:t>
            </a:r>
          </a:p>
        </p:txBody>
      </p:sp>
    </p:spTree>
    <p:extLst>
      <p:ext uri="{BB962C8B-B14F-4D97-AF65-F5344CB8AC3E}">
        <p14:creationId xmlns:p14="http://schemas.microsoft.com/office/powerpoint/2010/main" val="326633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985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When he kissed him – The act of betrayal</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FF"/>
              </a:solidFill>
              <a:latin typeface="Trade Gothic LT Std Bold Conden"/>
              <a:sym typeface="Trade Gothic LT Std Bold Conden"/>
            </a:endParaRPr>
          </a:p>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sym typeface="Trade Gothic LT Std Bold Conden"/>
              </a:rPr>
              <a:t>When he decided to go to the Roman soldiers – The heart position of betrayal</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When did Judas betray Jesus</a:t>
            </a:r>
          </a:p>
        </p:txBody>
      </p:sp>
    </p:spTree>
    <p:extLst>
      <p:ext uri="{BB962C8B-B14F-4D97-AF65-F5344CB8AC3E}">
        <p14:creationId xmlns:p14="http://schemas.microsoft.com/office/powerpoint/2010/main" val="138986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262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16 “For  God so loved  the world,   that he gave his only Son, that whoever believes in him should not  perish but have eternal life. </a:t>
            </a: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John 3 [ESV]</a:t>
            </a:r>
          </a:p>
        </p:txBody>
      </p:sp>
    </p:spTree>
    <p:extLst>
      <p:ext uri="{BB962C8B-B14F-4D97-AF65-F5344CB8AC3E}">
        <p14:creationId xmlns:p14="http://schemas.microsoft.com/office/powerpoint/2010/main" val="73008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is your price for Jesus – What does Jesus need to provide to you to keep you in the Word?</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Where in your heart have you already betrayed Jesus?</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we learn from Judas</a:t>
            </a:r>
          </a:p>
        </p:txBody>
      </p:sp>
    </p:spTree>
    <p:extLst>
      <p:ext uri="{BB962C8B-B14F-4D97-AF65-F5344CB8AC3E}">
        <p14:creationId xmlns:p14="http://schemas.microsoft.com/office/powerpoint/2010/main" val="1931511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5155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A powerful means to an end? – I truly believe Jesus is the son of God and can do anything for me.</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FF"/>
              </a:solidFill>
              <a:latin typeface="Trade Gothic LT Std Bold Conden"/>
              <a:sym typeface="Trade Gothic LT Std Bold Conden"/>
            </a:endParaRPr>
          </a:p>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sym typeface="Trade Gothic LT Std Bold Conden"/>
              </a:rPr>
              <a:t>The destination in who's presence I want to be – I am so privileged that the Maker wants to spend time with me.</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is Jesus for me?</a:t>
            </a:r>
          </a:p>
        </p:txBody>
      </p:sp>
    </p:spTree>
    <p:extLst>
      <p:ext uri="{BB962C8B-B14F-4D97-AF65-F5344CB8AC3E}">
        <p14:creationId xmlns:p14="http://schemas.microsoft.com/office/powerpoint/2010/main" val="225574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001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is your price for Jesus – What does Jesus need to provide to you to keep you in the Word?</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Where in your heart have you already betrayed Jesus? </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are you longing Jesus to do for you more than longing for Him? – </a:t>
            </a:r>
            <a:r>
              <a:rPr lang="nl-NL" sz="2000" dirty="0">
                <a:solidFill>
                  <a:srgbClr val="FFFF00"/>
                </a:solidFill>
              </a:rPr>
              <a:t>#dissappointmentcoming</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we learn from Judas</a:t>
            </a:r>
          </a:p>
        </p:txBody>
      </p:sp>
    </p:spTree>
    <p:extLst>
      <p:ext uri="{BB962C8B-B14F-4D97-AF65-F5344CB8AC3E}">
        <p14:creationId xmlns:p14="http://schemas.microsoft.com/office/powerpoint/2010/main" val="3521091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b="1" dirty="0">
              <a:solidFill>
                <a:srgbClr val="FFFFFF"/>
              </a:solidFill>
              <a:latin typeface="Trade Gothic LT Std Bold Conden"/>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if this is really not me?</a:t>
            </a:r>
          </a:p>
        </p:txBody>
      </p:sp>
    </p:spTree>
    <p:extLst>
      <p:ext uri="{BB962C8B-B14F-4D97-AF65-F5344CB8AC3E}">
        <p14:creationId xmlns:p14="http://schemas.microsoft.com/office/powerpoint/2010/main" val="2867483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985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Matt 26: 30 And when they had sung a hymn, they went out to the Mount of Olives. 31Then Jesus said to them, “You will all fall away because of me this night.</a:t>
            </a:r>
            <a:endParaRPr lang="en-US" sz="4700" b="1" dirty="0">
              <a:solidFill>
                <a:srgbClr val="FFFFFF"/>
              </a:solidFill>
              <a:latin typeface="Trade Gothic LT Std Bold Conden"/>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if this is really not me?</a:t>
            </a:r>
          </a:p>
        </p:txBody>
      </p:sp>
    </p:spTree>
    <p:extLst>
      <p:ext uri="{BB962C8B-B14F-4D97-AF65-F5344CB8AC3E}">
        <p14:creationId xmlns:p14="http://schemas.microsoft.com/office/powerpoint/2010/main" val="3511768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2985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Matt 26: 30 And when they had sung a hymn, they went out to the Mount of Olives. 31Then Jesus said to them, “You will all fall away because of me this night.</a:t>
            </a:r>
            <a:endParaRPr lang="en-US" sz="4700" b="1" dirty="0">
              <a:solidFill>
                <a:srgbClr val="FFFFFF"/>
              </a:solidFill>
              <a:latin typeface="Trade Gothic LT Std Bold Conden"/>
              <a:sym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if this is really not me?</a:t>
            </a:r>
          </a:p>
        </p:txBody>
      </p:sp>
      <p:pic>
        <p:nvPicPr>
          <p:cNvPr id="2" name="Picture 1">
            <a:extLst>
              <a:ext uri="{FF2B5EF4-FFF2-40B4-BE49-F238E27FC236}">
                <a16:creationId xmlns:a16="http://schemas.microsoft.com/office/drawing/2014/main" id="{623C8BE7-48B6-90FC-1D57-7E54B3FDFFB7}"/>
              </a:ext>
            </a:extLst>
          </p:cNvPr>
          <p:cNvPicPr>
            <a:picLocks noChangeAspect="1"/>
          </p:cNvPicPr>
          <p:nvPr/>
        </p:nvPicPr>
        <p:blipFill rotWithShape="1">
          <a:blip r:embed="rId3"/>
          <a:srcRect t="30767"/>
          <a:stretch/>
        </p:blipFill>
        <p:spPr>
          <a:xfrm>
            <a:off x="737468" y="5049778"/>
            <a:ext cx="11038567" cy="4297312"/>
          </a:xfrm>
          <a:prstGeom prst="rect">
            <a:avLst/>
          </a:prstGeom>
        </p:spPr>
      </p:pic>
      <p:sp>
        <p:nvSpPr>
          <p:cNvPr id="3" name="TextBox 2">
            <a:extLst>
              <a:ext uri="{FF2B5EF4-FFF2-40B4-BE49-F238E27FC236}">
                <a16:creationId xmlns:a16="http://schemas.microsoft.com/office/drawing/2014/main" id="{CC445CE8-6E76-A345-E819-F126B05858DA}"/>
              </a:ext>
            </a:extLst>
          </p:cNvPr>
          <p:cNvSpPr txBox="1"/>
          <p:nvPr/>
        </p:nvSpPr>
        <p:spPr>
          <a:xfrm>
            <a:off x="5094007" y="8272703"/>
            <a:ext cx="11176507" cy="81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ym typeface="Trade Gothic LT Std Bold Conden"/>
              </a:rPr>
              <a:t>Not me</a:t>
            </a:r>
            <a:endParaRPr lang="en-US" sz="4700" b="1" dirty="0">
              <a:solidFill>
                <a:srgbClr val="FFFFFF"/>
              </a:solidFill>
              <a:latin typeface="Trade Gothic LT Std Bold Conden"/>
              <a:sym typeface="Trade Gothic LT Std Bold Conden"/>
            </a:endParaRPr>
          </a:p>
        </p:txBody>
      </p:sp>
    </p:spTree>
    <p:extLst>
      <p:ext uri="{BB962C8B-B14F-4D97-AF65-F5344CB8AC3E}">
        <p14:creationId xmlns:p14="http://schemas.microsoft.com/office/powerpoint/2010/main" val="1724701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001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is your price for Jesus – What does Jesus need to provide to you to keep you in the Word?</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Where in your heart have you already betrayed Jesus? </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are you longing Jesus to do for you more than longing for Him? – </a:t>
            </a:r>
            <a:r>
              <a:rPr lang="nl-NL" sz="2000" dirty="0">
                <a:solidFill>
                  <a:srgbClr val="FFFF00"/>
                </a:solidFill>
              </a:rPr>
              <a:t>#dissappointmentcoming</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we learn from Judas</a:t>
            </a:r>
          </a:p>
        </p:txBody>
      </p:sp>
    </p:spTree>
    <p:extLst>
      <p:ext uri="{BB962C8B-B14F-4D97-AF65-F5344CB8AC3E}">
        <p14:creationId xmlns:p14="http://schemas.microsoft.com/office/powerpoint/2010/main" val="541438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601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3When Judas, His betrayer, saw that Jesus was condemned, he was gripped with remorse and returned the thirty pieces of silver to the chief priests and the elders, 4saying, “I have sinned by betraying innocent blood.” They replied, “What is that to us? See to that yourself!” 5And throwing the pieces of silver into the temple sanctuary, he left; and went away and hanged himself.</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How it could have ended</a:t>
            </a:r>
          </a:p>
        </p:txBody>
      </p:sp>
    </p:spTree>
    <p:extLst>
      <p:ext uri="{BB962C8B-B14F-4D97-AF65-F5344CB8AC3E}">
        <p14:creationId xmlns:p14="http://schemas.microsoft.com/office/powerpoint/2010/main" val="292289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2"/>
          <p:cNvSpPr txBox="1"/>
          <p:nvPr/>
        </p:nvSpPr>
        <p:spPr>
          <a:xfrm>
            <a:off x="134750" y="2067848"/>
            <a:ext cx="12069950" cy="5878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5When they had finished breakfast, Jesus said to Simon Peter, “Simon, son of John, do you love me more than these?” He said to him, “Yes, Lord; you know that I love you.” He said to him, “Feed my lambs.” 16He said to him a second time, “Simon, son of John, do you love me?” He said to him, “Yes, Lord; you know that I love you.” He said to him, “Tend my sheep.”</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How it could have ended</a:t>
            </a:r>
          </a:p>
        </p:txBody>
      </p:sp>
    </p:spTree>
    <p:extLst>
      <p:ext uri="{BB962C8B-B14F-4D97-AF65-F5344CB8AC3E}">
        <p14:creationId xmlns:p14="http://schemas.microsoft.com/office/powerpoint/2010/main" val="184744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2"/>
          <p:cNvSpPr txBox="1"/>
          <p:nvPr/>
        </p:nvSpPr>
        <p:spPr>
          <a:xfrm>
            <a:off x="134750" y="2067848"/>
            <a:ext cx="12069950" cy="4431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17He said to him the third time, “Simon, son of John, do you love me?” Peter was grieved because he said to him the third time, “Do you love me?” and he said to him, “Lord, you know everything; you know that I love you.” Jesus said to him, “Feed my sheep.</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How it could have ended</a:t>
            </a:r>
          </a:p>
        </p:txBody>
      </p:sp>
    </p:spTree>
    <p:extLst>
      <p:ext uri="{BB962C8B-B14F-4D97-AF65-F5344CB8AC3E}">
        <p14:creationId xmlns:p14="http://schemas.microsoft.com/office/powerpoint/2010/main" val="33680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When what I believed does not work</a:t>
            </a:r>
          </a:p>
        </p:txBody>
      </p:sp>
      <p:pic>
        <p:nvPicPr>
          <p:cNvPr id="3" name="Picture 2">
            <a:extLst>
              <a:ext uri="{FF2B5EF4-FFF2-40B4-BE49-F238E27FC236}">
                <a16:creationId xmlns:a16="http://schemas.microsoft.com/office/drawing/2014/main" id="{87525A82-253E-AD41-1BBB-494E7700E383}"/>
              </a:ext>
            </a:extLst>
          </p:cNvPr>
          <p:cNvPicPr>
            <a:picLocks noChangeAspect="1"/>
          </p:cNvPicPr>
          <p:nvPr/>
        </p:nvPicPr>
        <p:blipFill>
          <a:blip r:embed="rId3"/>
          <a:stretch>
            <a:fillRect/>
          </a:stretch>
        </p:blipFill>
        <p:spPr>
          <a:xfrm>
            <a:off x="2008513" y="2530595"/>
            <a:ext cx="8727578" cy="5807806"/>
          </a:xfrm>
          <a:prstGeom prst="rect">
            <a:avLst/>
          </a:prstGeom>
        </p:spPr>
      </p:pic>
    </p:spTree>
    <p:extLst>
      <p:ext uri="{BB962C8B-B14F-4D97-AF65-F5344CB8AC3E}">
        <p14:creationId xmlns:p14="http://schemas.microsoft.com/office/powerpoint/2010/main" val="876943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001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is your price for Jesus – What does Jesus need to provide to you to keep you in the Word?</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Where in your heart have you already betrayed Jesus? </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nl-NL" sz="4800" dirty="0">
                <a:solidFill>
                  <a:srgbClr val="FFFF00"/>
                </a:solidFill>
              </a:rPr>
              <a:t>What are you longing Jesus to do for you more than longing for Him? – </a:t>
            </a:r>
            <a:r>
              <a:rPr lang="nl-NL" sz="2000" dirty="0">
                <a:solidFill>
                  <a:srgbClr val="FFFF00"/>
                </a:solidFill>
              </a:rPr>
              <a:t>#dissappointmentcoming</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endParaRPr lang="nl-NL" sz="4800" b="1" dirty="0">
              <a:solidFill>
                <a:srgbClr val="FFFF00"/>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we learn from Judas</a:t>
            </a:r>
          </a:p>
        </p:txBody>
      </p:sp>
    </p:spTree>
    <p:extLst>
      <p:ext uri="{BB962C8B-B14F-4D97-AF65-F5344CB8AC3E}">
        <p14:creationId xmlns:p14="http://schemas.microsoft.com/office/powerpoint/2010/main" val="150353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134750" y="2067848"/>
            <a:ext cx="12069950" cy="6601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pPr>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Take this time and pray into the following:</a:t>
            </a:r>
          </a:p>
          <a:p>
            <a:pPr>
              <a:defRPr sz="4700">
                <a:solidFill>
                  <a:srgbClr val="FFFFFF"/>
                </a:solidFill>
                <a:latin typeface="Trade Gothic LT Std Bold Conden"/>
                <a:ea typeface="Trade Gothic LT Std Bold Conden"/>
                <a:cs typeface="Trade Gothic LT Std Bold Conden"/>
                <a:sym typeface="Trade Gothic LT Std Bold Conden"/>
              </a:defRPr>
            </a:pPr>
            <a:endParaRPr lang="en-US" sz="4700" dirty="0">
              <a:solidFill>
                <a:srgbClr val="FFFFFF"/>
              </a:solidFill>
              <a:latin typeface="Trade Gothic LT Std Bold Conden"/>
            </a:endParaRP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Lord what is my price for you, help me to break it down.</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Lord where have I betrayed you, help me to set it right NOW.</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Lord what do I go to You for more than I go to You for You, change my heart.</a:t>
            </a:r>
          </a:p>
          <a:p>
            <a:pPr marL="914400" indent="-914400">
              <a:buAutoNum type="arabicPeriod"/>
              <a:defRPr sz="4700">
                <a:solidFill>
                  <a:srgbClr val="FFFFFF"/>
                </a:solidFill>
                <a:latin typeface="Trade Gothic LT Std Bold Conden"/>
                <a:ea typeface="Trade Gothic LT Std Bold Conden"/>
                <a:cs typeface="Trade Gothic LT Std Bold Conden"/>
                <a:sym typeface="Trade Gothic LT Std Bold Conden"/>
              </a:defRPr>
            </a:pPr>
            <a:r>
              <a:rPr lang="en-US" sz="4700" dirty="0">
                <a:solidFill>
                  <a:srgbClr val="FFFFFF"/>
                </a:solidFill>
                <a:latin typeface="Trade Gothic LT Std Bold Conden"/>
              </a:rPr>
              <a:t>Lord I </a:t>
            </a:r>
            <a:r>
              <a:rPr lang="en-US" sz="4700">
                <a:solidFill>
                  <a:srgbClr val="FFFFFF"/>
                </a:solidFill>
                <a:latin typeface="Trade Gothic LT Std Bold Conden"/>
              </a:rPr>
              <a:t>love You</a:t>
            </a:r>
            <a:endParaRPr lang="nl-NL" sz="4700" dirty="0">
              <a:solidFill>
                <a:srgbClr val="FFFFFF"/>
              </a:solidFill>
              <a:latin typeface="Trade Gothic LT Std Bold Conden"/>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What now that I know I am Judas?</a:t>
            </a:r>
          </a:p>
        </p:txBody>
      </p:sp>
    </p:spTree>
    <p:extLst>
      <p:ext uri="{BB962C8B-B14F-4D97-AF65-F5344CB8AC3E}">
        <p14:creationId xmlns:p14="http://schemas.microsoft.com/office/powerpoint/2010/main" val="352554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“Dis in die </a:t>
            </a:r>
            <a:r>
              <a:rPr lang="en-ZA" sz="6000" kern="0" dirty="0" err="1">
                <a:solidFill>
                  <a:schemeClr val="bg1"/>
                </a:solidFill>
              </a:rPr>
              <a:t>Bybel</a:t>
            </a:r>
            <a:r>
              <a:rPr lang="en-ZA" sz="6000" kern="0" dirty="0">
                <a:solidFill>
                  <a:schemeClr val="bg1"/>
                </a:solidFill>
              </a:rPr>
              <a:t>”</a:t>
            </a:r>
          </a:p>
        </p:txBody>
      </p:sp>
      <p:pic>
        <p:nvPicPr>
          <p:cNvPr id="4" name="Picture 3">
            <a:extLst>
              <a:ext uri="{FF2B5EF4-FFF2-40B4-BE49-F238E27FC236}">
                <a16:creationId xmlns:a16="http://schemas.microsoft.com/office/drawing/2014/main" id="{12F37B98-AE37-6975-A67E-370EA5586CD2}"/>
              </a:ext>
            </a:extLst>
          </p:cNvPr>
          <p:cNvPicPr>
            <a:picLocks noChangeAspect="1"/>
          </p:cNvPicPr>
          <p:nvPr/>
        </p:nvPicPr>
        <p:blipFill>
          <a:blip r:embed="rId3"/>
          <a:stretch>
            <a:fillRect/>
          </a:stretch>
        </p:blipFill>
        <p:spPr>
          <a:xfrm>
            <a:off x="459080" y="1826853"/>
            <a:ext cx="11115675" cy="6848475"/>
          </a:xfrm>
          <a:prstGeom prst="rect">
            <a:avLst/>
          </a:prstGeom>
        </p:spPr>
      </p:pic>
    </p:spTree>
    <p:extLst>
      <p:ext uri="{BB962C8B-B14F-4D97-AF65-F5344CB8AC3E}">
        <p14:creationId xmlns:p14="http://schemas.microsoft.com/office/powerpoint/2010/main" val="1113202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The Bible is the truth</a:t>
            </a:r>
          </a:p>
        </p:txBody>
      </p:sp>
      <p:pic>
        <p:nvPicPr>
          <p:cNvPr id="2" name="Picture 1">
            <a:extLst>
              <a:ext uri="{FF2B5EF4-FFF2-40B4-BE49-F238E27FC236}">
                <a16:creationId xmlns:a16="http://schemas.microsoft.com/office/drawing/2014/main" id="{06155CDE-6750-6208-7077-061CD33E0320}"/>
              </a:ext>
            </a:extLst>
          </p:cNvPr>
          <p:cNvPicPr>
            <a:picLocks noChangeAspect="1"/>
          </p:cNvPicPr>
          <p:nvPr/>
        </p:nvPicPr>
        <p:blipFill>
          <a:blip r:embed="rId3"/>
          <a:stretch>
            <a:fillRect/>
          </a:stretch>
        </p:blipFill>
        <p:spPr>
          <a:xfrm>
            <a:off x="1339850" y="1306512"/>
            <a:ext cx="9525000" cy="7143750"/>
          </a:xfrm>
          <a:prstGeom prst="rect">
            <a:avLst/>
          </a:prstGeom>
        </p:spPr>
      </p:pic>
    </p:spTree>
    <p:extLst>
      <p:ext uri="{BB962C8B-B14F-4D97-AF65-F5344CB8AC3E}">
        <p14:creationId xmlns:p14="http://schemas.microsoft.com/office/powerpoint/2010/main" val="279617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Survivor SA s Cast</a:t>
            </a:r>
          </a:p>
        </p:txBody>
      </p:sp>
      <p:pic>
        <p:nvPicPr>
          <p:cNvPr id="3" name="Picture 2">
            <a:extLst>
              <a:ext uri="{FF2B5EF4-FFF2-40B4-BE49-F238E27FC236}">
                <a16:creationId xmlns:a16="http://schemas.microsoft.com/office/drawing/2014/main" id="{17F50FF7-1566-A8B6-4F80-97F37588C973}"/>
              </a:ext>
            </a:extLst>
          </p:cNvPr>
          <p:cNvPicPr>
            <a:picLocks noChangeAspect="1"/>
          </p:cNvPicPr>
          <p:nvPr/>
        </p:nvPicPr>
        <p:blipFill>
          <a:blip r:embed="rId2"/>
          <a:stretch>
            <a:fillRect/>
          </a:stretch>
        </p:blipFill>
        <p:spPr>
          <a:xfrm>
            <a:off x="149135" y="2064345"/>
            <a:ext cx="11735566" cy="6606689"/>
          </a:xfrm>
          <a:prstGeom prst="rect">
            <a:avLst/>
          </a:prstGeom>
        </p:spPr>
      </p:pic>
    </p:spTree>
    <p:extLst>
      <p:ext uri="{BB962C8B-B14F-4D97-AF65-F5344CB8AC3E}">
        <p14:creationId xmlns:p14="http://schemas.microsoft.com/office/powerpoint/2010/main" val="286876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Survivor SA </a:t>
            </a:r>
            <a:r>
              <a:rPr lang="en-ZA" sz="6000" kern="0" dirty="0" err="1">
                <a:solidFill>
                  <a:schemeClr val="bg1"/>
                </a:solidFill>
              </a:rPr>
              <a:t>Santoni</a:t>
            </a:r>
            <a:endParaRPr lang="en-ZA" sz="6000" kern="0" dirty="0">
              <a:solidFill>
                <a:schemeClr val="bg1"/>
              </a:solidFill>
            </a:endParaRPr>
          </a:p>
        </p:txBody>
      </p:sp>
      <p:pic>
        <p:nvPicPr>
          <p:cNvPr id="2" name="Picture 1">
            <a:extLst>
              <a:ext uri="{FF2B5EF4-FFF2-40B4-BE49-F238E27FC236}">
                <a16:creationId xmlns:a16="http://schemas.microsoft.com/office/drawing/2014/main" id="{365B5C94-CF92-96C9-544D-7A3F7E90A3D8}"/>
              </a:ext>
            </a:extLst>
          </p:cNvPr>
          <p:cNvPicPr>
            <a:picLocks noChangeAspect="1"/>
          </p:cNvPicPr>
          <p:nvPr/>
        </p:nvPicPr>
        <p:blipFill>
          <a:blip r:embed="rId2"/>
          <a:stretch>
            <a:fillRect/>
          </a:stretch>
        </p:blipFill>
        <p:spPr>
          <a:xfrm>
            <a:off x="3398505" y="1505920"/>
            <a:ext cx="5236825" cy="7857155"/>
          </a:xfrm>
          <a:prstGeom prst="rect">
            <a:avLst/>
          </a:prstGeom>
        </p:spPr>
      </p:pic>
    </p:spTree>
    <p:extLst>
      <p:ext uri="{BB962C8B-B14F-4D97-AF65-F5344CB8AC3E}">
        <p14:creationId xmlns:p14="http://schemas.microsoft.com/office/powerpoint/2010/main" val="3924236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428665" y="2064345"/>
            <a:ext cx="11176507"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1022" rIns="61022">
            <a:spAutoFit/>
          </a:bodyPr>
          <a:lstStyle/>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p:txBody>
      </p:sp>
      <p:sp>
        <p:nvSpPr>
          <p:cNvPr id="5" name="Rectangle 4">
            <a:extLst>
              <a:ext uri="{FF2B5EF4-FFF2-40B4-BE49-F238E27FC236}">
                <a16:creationId xmlns:a16="http://schemas.microsoft.com/office/drawing/2014/main" id="{423299D3-45E5-40D5-9C05-5B217A4C3569}"/>
              </a:ext>
            </a:extLst>
          </p:cNvPr>
          <p:cNvSpPr/>
          <p:nvPr/>
        </p:nvSpPr>
        <p:spPr>
          <a:xfrm>
            <a:off x="0" y="162144"/>
            <a:ext cx="12204700" cy="11313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7"/>
          </a:p>
        </p:txBody>
      </p:sp>
      <p:sp>
        <p:nvSpPr>
          <p:cNvPr id="7" name="a Longing for Jesus"/>
          <p:cNvSpPr txBox="1">
            <a:spLocks/>
          </p:cNvSpPr>
          <p:nvPr/>
        </p:nvSpPr>
        <p:spPr>
          <a:xfrm>
            <a:off x="-189840" y="-302615"/>
            <a:ext cx="12606171" cy="212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022" rIns="61022" anchor="ctr">
            <a:normAutofit/>
          </a:bodyPr>
          <a:lstStyle>
            <a:lvl1pPr marL="0" marR="0" indent="0" algn="ctr" defTabSz="914400" rtl="0" latinLnBrk="0">
              <a:lnSpc>
                <a:spcPct val="90000"/>
              </a:lnSpc>
              <a:spcBef>
                <a:spcPts val="0"/>
              </a:spcBef>
              <a:spcAft>
                <a:spcPts val="0"/>
              </a:spcAft>
              <a:buClrTx/>
              <a:buSzTx/>
              <a:buFontTx/>
              <a:buNone/>
              <a:tabLst/>
              <a:defRPr sz="5100" b="1"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defRPr/>
            </a:pPr>
            <a:r>
              <a:rPr lang="en-ZA" sz="6000" kern="0" dirty="0">
                <a:solidFill>
                  <a:schemeClr val="bg1"/>
                </a:solidFill>
              </a:rPr>
              <a:t>Survivor SA Anesu</a:t>
            </a:r>
          </a:p>
        </p:txBody>
      </p:sp>
      <p:pic>
        <p:nvPicPr>
          <p:cNvPr id="3" name="Picture 2">
            <a:extLst>
              <a:ext uri="{FF2B5EF4-FFF2-40B4-BE49-F238E27FC236}">
                <a16:creationId xmlns:a16="http://schemas.microsoft.com/office/drawing/2014/main" id="{A19A1B49-D4EC-6461-7FD0-ECA9EFEA2378}"/>
              </a:ext>
            </a:extLst>
          </p:cNvPr>
          <p:cNvPicPr>
            <a:picLocks noChangeAspect="1"/>
          </p:cNvPicPr>
          <p:nvPr/>
        </p:nvPicPr>
        <p:blipFill>
          <a:blip r:embed="rId2"/>
          <a:stretch>
            <a:fillRect/>
          </a:stretch>
        </p:blipFill>
        <p:spPr>
          <a:xfrm>
            <a:off x="3078866" y="1844008"/>
            <a:ext cx="6068757" cy="6068757"/>
          </a:xfrm>
          <a:prstGeom prst="rect">
            <a:avLst/>
          </a:prstGeom>
        </p:spPr>
      </p:pic>
    </p:spTree>
    <p:extLst>
      <p:ext uri="{BB962C8B-B14F-4D97-AF65-F5344CB8AC3E}">
        <p14:creationId xmlns:p14="http://schemas.microsoft.com/office/powerpoint/2010/main" val="30970175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est xmlns="33e77a83-5a87-48ae-9212-a1963549f2ae" xsi:nil="true"/>
    <Open_x0020_Containing_x0020_Folder xmlns="33e77a83-5a87-48ae-9212-a1963549f2ae" xsi:nil="true"/>
    <_dlc_DocId xmlns="70403649-5801-4472-b8e8-03f4b0112c9f">ZARR4ZAZY4HQ-1231363018-257079</_dlc_DocId>
    <_dlc_DocIdUrl xmlns="70403649-5801-4472-b8e8-03f4b0112c9f">
      <Url>https://shofaronline.sharepoint.com/_layouts/15/DocIdRedir.aspx?ID=ZARR4ZAZY4HQ-1231363018-257079</Url>
      <Description>ZARR4ZAZY4HQ-1231363018-257079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CDB5EBD00ECC439F6EC9BAE9F9B0FC" ma:contentTypeVersion="15" ma:contentTypeDescription="Create a new document." ma:contentTypeScope="" ma:versionID="4a4e72cb3500cb99a9f67604c69b6fbd">
  <xsd:schema xmlns:xsd="http://www.w3.org/2001/XMLSchema" xmlns:xs="http://www.w3.org/2001/XMLSchema" xmlns:p="http://schemas.microsoft.com/office/2006/metadata/properties" xmlns:ns2="33e77a83-5a87-48ae-9212-a1963549f2ae" xmlns:ns3="70403649-5801-4472-b8e8-03f4b0112c9f" targetNamespace="http://schemas.microsoft.com/office/2006/metadata/properties" ma:root="true" ma:fieldsID="5695484a33832c9a13a138bad4e44793" ns2:_="" ns3:_="">
    <xsd:import namespace="33e77a83-5a87-48ae-9212-a1963549f2ae"/>
    <xsd:import namespace="70403649-5801-4472-b8e8-03f4b0112c9f"/>
    <xsd:element name="properties">
      <xsd:complexType>
        <xsd:sequence>
          <xsd:element name="documentManagement">
            <xsd:complexType>
              <xsd:all>
                <xsd:element ref="ns2:Open_x0020_Containing_x0020_Folder" minOccurs="0"/>
                <xsd:element ref="ns2:test" minOccurs="0"/>
                <xsd:element ref="ns3:_dlc_DocId" minOccurs="0"/>
                <xsd:element ref="ns3:_dlc_DocIdUrl" minOccurs="0"/>
                <xsd:element ref="ns3:_dlc_DocIdPersistId"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77a83-5a87-48ae-9212-a1963549f2ae" elementFormDefault="qualified">
    <xsd:import namespace="http://schemas.microsoft.com/office/2006/documentManagement/types"/>
    <xsd:import namespace="http://schemas.microsoft.com/office/infopath/2007/PartnerControls"/>
    <xsd:element name="Open_x0020_Containing_x0020_Folder" ma:index="2" nillable="true" ma:displayName="Open Containing Folder" ma:internalName="Open_x0020_Containing_x0020_Folder">
      <xsd:simpleType>
        <xsd:restriction base="dms:Text">
          <xsd:maxLength value="255"/>
        </xsd:restriction>
      </xsd:simpleType>
    </xsd:element>
    <xsd:element name="test" ma:index="3" nillable="true" ma:displayName="test" ma:list="{1bf02f54-a109-4302-8d8b-6c6f5a237fb4}" ma:internalName="test" ma:showField="_CopySource">
      <xsd:simpleType>
        <xsd:restriction base="dms:Lookup"/>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403649-5801-4472-b8e8-03f4b0112c9f" elementFormDefault="qualified">
    <xsd:import namespace="http://schemas.microsoft.com/office/2006/documentManagement/types"/>
    <xsd:import namespace="http://schemas.microsoft.com/office/infopath/2007/PartnerControls"/>
    <xsd:element name="_dlc_DocId" ma:index="6" nillable="true" ma:displayName="Document ID Value" ma:description="The value of the document ID assigned to this item." ma:internalName="_dlc_DocId" ma:readOnly="true">
      <xsd:simpleType>
        <xsd:restriction base="dms:Text"/>
      </xsd:simpleType>
    </xsd:element>
    <xsd:element name="_dlc_DocIdUrl" ma:index="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8"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AD8EE74-39E9-492F-9097-95095CC41985}">
  <ds:schemaRefs>
    <ds:schemaRef ds:uri="70403649-5801-4472-b8e8-03f4b0112c9f"/>
    <ds:schemaRef ds:uri="http://schemas.microsoft.com/office/infopath/2007/PartnerControls"/>
    <ds:schemaRef ds:uri="http://purl.org/dc/dcmitype/"/>
    <ds:schemaRef ds:uri="http://purl.org/dc/elements/1.1/"/>
    <ds:schemaRef ds:uri="http://www.w3.org/XML/1998/namespace"/>
    <ds:schemaRef ds:uri="http://purl.org/dc/terms/"/>
    <ds:schemaRef ds:uri="33e77a83-5a87-48ae-9212-a1963549f2a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DB72D05-3A4D-4D20-9E7C-466ABBE52701}">
  <ds:schemaRefs>
    <ds:schemaRef ds:uri="http://schemas.microsoft.com/sharepoint/v3/contenttype/forms"/>
  </ds:schemaRefs>
</ds:datastoreItem>
</file>

<file path=customXml/itemProps3.xml><?xml version="1.0" encoding="utf-8"?>
<ds:datastoreItem xmlns:ds="http://schemas.openxmlformats.org/officeDocument/2006/customXml" ds:itemID="{EA087D74-7BDB-455F-AC60-F841C9C48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77a83-5a87-48ae-9212-a1963549f2ae"/>
    <ds:schemaRef ds:uri="70403649-5801-4472-b8e8-03f4b0112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EEF63F5-4391-4481-A8E2-B464747A9E3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4482</Words>
  <Application>Microsoft Office PowerPoint</Application>
  <PresentationFormat>Custom</PresentationFormat>
  <Paragraphs>379</Paragraphs>
  <Slides>41</Slides>
  <Notes>37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Trade Gothic LT Std Bold Conden</vt:lpstr>
      <vt:lpstr>Trade Gothic LT Std Condensed 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Rudolf Janse van Vuuren</dc:creator>
  <cp:lastModifiedBy>Louwrens, Renier Daneel (RD)</cp:lastModifiedBy>
  <cp:revision>95</cp:revision>
  <dcterms:created xsi:type="dcterms:W3CDTF">2021-11-18T11:02:30Z</dcterms:created>
  <dcterms:modified xsi:type="dcterms:W3CDTF">2024-04-07T00:50:56Z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0x0101008ACDB5EBD00ECC439F6EC9BAE9F9B0FC</vt:lpwstr>
  </property>
  <property fmtid="{D5CDD505-2E9C-101B-9397-08002B2CF9AE}" pid="3" name="_dlc_DocIdItemGuid">
    <vt:lpwstr>009f6948-1998-4cef-b2cc-67436163d8a8</vt:lpwstr>
  </property>
</Properties>
</file>