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3:14-16"/>
            <p:cNvSpPr txBox="1"/>
            <p:nvPr/>
          </p:nvSpPr>
          <p:spPr>
            <a:xfrm>
              <a:off x="0" y="3502252"/>
              <a:ext cx="8792419"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3:14-16</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The Church of the…"/>
            <p:cNvSpPr txBox="1"/>
            <p:nvPr/>
          </p:nvSpPr>
          <p:spPr>
            <a:xfrm>
              <a:off x="1133480" y="4632699"/>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p>
              <a: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pPr>
              <a:r>
                <a:t>The Church of the </a:t>
              </a:r>
            </a:p>
            <a:p>
              <a: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pPr>
              <a:r>
                <a:t>Living God</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3:14-16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3:14-16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727902"/>
            <a:ext cx="1164544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14 </a:t>
            </a:r>
            <a:r>
              <a:t>I hope to come to you soon, but I am writing these things to you so that, </a:t>
            </a:r>
            <a:r>
              <a:rPr b="1" baseline="31999"/>
              <a:t>15 </a:t>
            </a:r>
            <a:r>
              <a:t>if I delay, you may know how one ought to behave in the household of God, which is the church of the living God, a pillar and buttress of the truth.</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3:14-16 (ESV)"/>
          <p:cNvSpPr txBox="1"/>
          <p:nvPr/>
        </p:nvSpPr>
        <p:spPr>
          <a:xfrm>
            <a:off x="473592" y="36470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3:14-16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694156"/>
            <a:ext cx="1164544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16 </a:t>
            </a:r>
            <a:r>
              <a:t>Great indeed, we confess, is the mystery of godliness: He was manifested in the flesh, vindicated by the Spirit, seen by angels, proclaimed among the nations, believed on in the world, taken up in glory.</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3:14-16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3:14-16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727902"/>
            <a:ext cx="1164544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14 </a:t>
            </a:r>
            <a:r>
              <a:t>I hope to come to you soon, but I am writing these things to you </a:t>
            </a:r>
            <a:r>
              <a:rPr b="1" u="sng"/>
              <a:t>so that</a:t>
            </a:r>
            <a:r>
              <a:t>, </a:t>
            </a:r>
            <a:r>
              <a:rPr b="1" baseline="31999"/>
              <a:t>15 </a:t>
            </a:r>
            <a:r>
              <a:t>if I delay, </a:t>
            </a:r>
            <a:r>
              <a:rPr b="1" u="sng"/>
              <a:t>you may know how one ought to behave</a:t>
            </a:r>
            <a:r>
              <a:t> in the household of God, which is the church of the living God, a pillar and buttress of the truth.</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3:14-16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3:14-16 (ESV)</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727902"/>
            <a:ext cx="1164544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14 </a:t>
            </a:r>
            <a:r>
              <a:t>I hope to come to you soon, but I am writing these things to you so that, </a:t>
            </a:r>
            <a:r>
              <a:rPr b="1" baseline="31999"/>
              <a:t>15 </a:t>
            </a:r>
            <a:r>
              <a:t>if I delay, you may know how one ought to behave </a:t>
            </a:r>
            <a:r>
              <a:rPr b="1" u="sng"/>
              <a:t>in the household of God</a:t>
            </a:r>
            <a:r>
              <a:t>, which is the church of the living God, a pillar and buttress of the truth.</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Tim 3:14-16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3:14-16 (ESV)</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73279" y="1727902"/>
            <a:ext cx="1164544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14 </a:t>
            </a:r>
            <a:r>
              <a:t>I hope to come to you soon, but I am writing these things to you so that, </a:t>
            </a:r>
            <a:r>
              <a:rPr b="1" baseline="31999"/>
              <a:t>15 </a:t>
            </a:r>
            <a:r>
              <a:t>if I delay, you may know how one ought to behave in the household of God, </a:t>
            </a:r>
            <a:r>
              <a:rPr b="1" u="sng"/>
              <a:t>which is the church of the living God</a:t>
            </a:r>
            <a:r>
              <a:t>, a pillar and buttress of the truth.</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1 Tim 3:14-16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3:14-16 (ESV)</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73279" y="1727902"/>
            <a:ext cx="1164544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14 </a:t>
            </a:r>
            <a:r>
              <a:t>I hope to come to you soon, but I am writing these things to you so that, </a:t>
            </a:r>
            <a:r>
              <a:rPr b="1" baseline="31999"/>
              <a:t>15 </a:t>
            </a:r>
            <a:r>
              <a:t>if I delay, you may know how one ought to behave in the household of God, which is the church of the living God,</a:t>
            </a:r>
            <a:r>
              <a:rPr b="1" u="sng"/>
              <a:t> a pillar and buttress of the truth.</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1 Tim 3:14-16 (ESV)"/>
          <p:cNvSpPr txBox="1"/>
          <p:nvPr/>
        </p:nvSpPr>
        <p:spPr>
          <a:xfrm>
            <a:off x="473592" y="36470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3:14-16 (ESV)</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73279" y="1694156"/>
            <a:ext cx="11645442"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16 </a:t>
            </a:r>
            <a:r>
              <a:rPr b="1" u="sng"/>
              <a:t>Great indeed, we confess, is the mystery of godliness</a:t>
            </a:r>
            <a:r>
              <a:t>: He was manifested in the flesh, vindicated by the Spirit, seen by angels, proclaimed among the nations, believed on in the world, taken up in glory.</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6253"/>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Is your live shaped by the truth of the Gospel?…"/>
          <p:cNvSpPr txBox="1"/>
          <p:nvPr/>
        </p:nvSpPr>
        <p:spPr>
          <a:xfrm>
            <a:off x="453966" y="2293361"/>
            <a:ext cx="11284068" cy="273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Is your live shaped by the truth of the Gospel?</a:t>
            </a:r>
          </a:p>
          <a:p>
            <a:pPr marL="574842" indent="-574842" defTabSz="2239962">
              <a:buSzPct val="100000"/>
              <a:buAutoNum type="arabicPeriod" startAt="1"/>
              <a:defRPr b="1" sz="4300">
                <a:solidFill>
                  <a:srgbClr val="FFFFFF"/>
                </a:solidFill>
                <a:latin typeface="Trade Gothic LT Std"/>
                <a:ea typeface="Trade Gothic LT Std"/>
                <a:cs typeface="Trade Gothic LT Std"/>
                <a:sym typeface="Trade Gothic LT Std"/>
              </a:defRPr>
            </a:pPr>
            <a:r>
              <a:t>Are you proclaiming the gospel to the world around you?</a:t>
            </a:r>
          </a:p>
        </p:txBody>
      </p:sp>
      <p:sp>
        <p:nvSpPr>
          <p:cNvPr id="72" name="The Church of the Living God"/>
          <p:cNvSpPr txBox="1"/>
          <p:nvPr/>
        </p:nvSpPr>
        <p:spPr>
          <a:xfrm>
            <a:off x="382745" y="512245"/>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The Church of the Living God</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