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3:14-16"/>
            <p:cNvSpPr txBox="1"/>
            <p:nvPr/>
          </p:nvSpPr>
          <p:spPr>
            <a:xfrm>
              <a:off x="0" y="3502252"/>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3:14-16</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ie Gemeente van die Lewende God"/>
            <p:cNvSpPr txBox="1"/>
            <p:nvPr/>
          </p:nvSpPr>
          <p:spPr>
            <a:xfrm>
              <a:off x="1133480" y="4632699"/>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Die Gemeente van die Lewende God</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3:14-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t>Ek skryf jou hierdie dinge in die hoop om gou na jou te kom.</a:t>
            </a:r>
            <a:r>
              <a:rPr baseline="31999"/>
              <a:t>15</a:t>
            </a:r>
            <a:r>
              <a:t>Maar as ek vertoef, dan kan jy weet hoe iemand hom moet gedra in die huis van God, wat die gemeente is van die lewende God, ’n pilaar en grondslag van die waarheid.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3:14-16 (AFR53)"/>
          <p:cNvSpPr txBox="1"/>
          <p:nvPr/>
        </p:nvSpPr>
        <p:spPr>
          <a:xfrm>
            <a:off x="473592" y="3647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694156"/>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a:t>
            </a:r>
            <a:r>
              <a:t>En, onteenseglik, die verborgenheid van die godsaligheid is groot: God is geopenbaar in die vlees, is geregverdig in die Gees, het verskyn aan engele, is verkondig onder die heidene, is geglo in die wêreld, is opgeneem in heerlikheid.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3:14-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rPr b="1" u="sng"/>
              <a:t>Ek skryf jou hierdie dinge</a:t>
            </a:r>
            <a:r>
              <a:t> in die hoop om gou na jou te kom.</a:t>
            </a:r>
            <a:r>
              <a:rPr baseline="31999"/>
              <a:t>15</a:t>
            </a:r>
            <a:r>
              <a:t>Maar as ek vertoef, </a:t>
            </a:r>
            <a:r>
              <a:rPr b="1" u="sng"/>
              <a:t>dan kan jy weet hoe iemand hom moet gedra</a:t>
            </a:r>
            <a:r>
              <a:t> in die huis van God, wat die gemeente is van die lewende God, ’n pilaar en grondslag van die waarheid.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3:14-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t>Ek skryf jou hierdie dinge in die hoop om gou na jou te kom.</a:t>
            </a:r>
            <a:r>
              <a:rPr baseline="31999"/>
              <a:t>15</a:t>
            </a:r>
            <a:r>
              <a:t>Maar as ek vertoef, dan kan jy weet hoe iemand hom moet gedra </a:t>
            </a:r>
            <a:r>
              <a:rPr b="1" u="sng"/>
              <a:t>in die huis van God</a:t>
            </a:r>
            <a:r>
              <a:t>, wat die gemeente is van die lewende God, ’n pilaar en grondslag van die waarheid.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3:14-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t>Ek skryf jou hierdie dinge in die hoop om gou na jou te kom.</a:t>
            </a:r>
            <a:r>
              <a:rPr baseline="31999"/>
              <a:t>15</a:t>
            </a:r>
            <a:r>
              <a:t>Maar as ek vertoef, dan kan jy weet hoe iemand hom moet gedra in die huis van God, </a:t>
            </a:r>
            <a:r>
              <a:rPr b="1" u="sng"/>
              <a:t>wat die gemeente is van die lewende God</a:t>
            </a:r>
            <a:r>
              <a:t>, ’n pilaar en grondslag van die waarheid.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3:14-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t>Ek skryf jou hierdie dinge in die hoop om gou na jou te kom.</a:t>
            </a:r>
            <a:r>
              <a:rPr baseline="31999"/>
              <a:t>15</a:t>
            </a:r>
            <a:r>
              <a:t>Maar as ek vertoef, dan kan jy weet hoe iemand hom moet gedra in die huis van God, wat die gemeente is van die lewende God, </a:t>
            </a:r>
            <a:r>
              <a:rPr b="1" u="sng"/>
              <a:t>’n pilaar en grondslag van die waarheid</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3:14-16 (AFR53)"/>
          <p:cNvSpPr txBox="1"/>
          <p:nvPr/>
        </p:nvSpPr>
        <p:spPr>
          <a:xfrm>
            <a:off x="473592" y="3647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(AFR53)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694156"/>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a:t>
            </a:r>
            <a:r>
              <a:rPr b="1" u="sng"/>
              <a:t>En, onteenseglik, die verborgenheid van die godsaligheid is groot</a:t>
            </a:r>
            <a:r>
              <a:t>: God is geopenbaar in die vlees, is geregverdig in die Gees, het verskyn aan engele, is verkondig onder die heidene, is geglo in die wêreld, is opgeneem in heerlikheid.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6253"/>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Is you lewe gevorm deur die Evangelie?…"/>
          <p:cNvSpPr txBox="1"/>
          <p:nvPr/>
        </p:nvSpPr>
        <p:spPr>
          <a:xfrm>
            <a:off x="453966" y="2595180"/>
            <a:ext cx="11284068" cy="207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Is you lewe gevorm deur die Evangelie?</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Is jy besig om die Evangelie te verkondig aan die wêreld om jou?</a:t>
            </a:r>
          </a:p>
        </p:txBody>
      </p:sp>
      <p:sp>
        <p:nvSpPr>
          <p:cNvPr id="72" name="Die Gemeente van die…"/>
          <p:cNvSpPr txBox="1"/>
          <p:nvPr/>
        </p:nvSpPr>
        <p:spPr>
          <a:xfrm>
            <a:off x="382745" y="512245"/>
            <a:ext cx="11426510" cy="16598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Die Gemeente van die </a:t>
            </a:r>
          </a:p>
          <a:p>
            <a: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Lewende God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