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3:8-13"/>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3:8-13</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Diakens: Hulle wat dien"/>
            <p:cNvSpPr txBox="1"/>
            <p:nvPr/>
          </p:nvSpPr>
          <p:spPr>
            <a:xfrm>
              <a:off x="1149693" y="5265988"/>
              <a:ext cx="1068375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Diakens: Hulle wat dien</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Jn 13:12-17 (AFR53)"/>
          <p:cNvSpPr txBox="1"/>
          <p:nvPr/>
        </p:nvSpPr>
        <p:spPr>
          <a:xfrm>
            <a:off x="473592" y="32822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Jn 13:12-17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392547"/>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12</a:t>
            </a:r>
            <a:r>
              <a:t>Toe Hy dan hulle voete gewas en sy bo-klere geneem het, gaan Hy weer aan tafel en sê vir hulle: Verstaan julle wat Ek aan julle gedoen het? </a:t>
            </a:r>
            <a:r>
              <a:rPr baseline="31999"/>
              <a:t>13</a:t>
            </a:r>
            <a:r>
              <a:t>Julle noem My Meester en Here, en julle is reg, want Ek is dit. </a:t>
            </a:r>
            <a:r>
              <a:rPr baseline="31999"/>
              <a:t>14</a:t>
            </a:r>
            <a:r>
              <a:t>As Ek dan, die Here en die Meester, julle voete gewas het, is julle ook verplig om mekaar se voete te was.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Jn 13:12-17 (AFR53)"/>
          <p:cNvSpPr txBox="1"/>
          <p:nvPr/>
        </p:nvSpPr>
        <p:spPr>
          <a:xfrm>
            <a:off x="473592" y="22761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Jn 13:12-17 (AFR53)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308709"/>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t>Want Ek het julle ’n voorbeeld gegee om, net soos Ek aan julle gedoen het, ook so te doen. </a:t>
            </a:r>
            <a:r>
              <a:rPr baseline="31999"/>
              <a:t>16</a:t>
            </a:r>
            <a:r>
              <a:t>Voorwaar, voorwaar Ek sê vir julle, ’n dienskneg is nie groter as sy heer nie, en ’n gesant is ook nie groter as die een wat hom gestuur het nie. </a:t>
            </a:r>
            <a:r>
              <a:rPr baseline="31999"/>
              <a:t>17</a:t>
            </a:r>
            <a:r>
              <a:t>As julle hierdie dinge weet, salig is julle as julle dit doen.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6253"/>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Is jy besig om intensioneel te groei in karakter?…"/>
          <p:cNvSpPr txBox="1"/>
          <p:nvPr/>
        </p:nvSpPr>
        <p:spPr>
          <a:xfrm>
            <a:off x="453966" y="2293361"/>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jy besig om intensioneel te groei in karakter?</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Het jy ‘n bereidwilligheid om ander te dien?</a:t>
            </a:r>
          </a:p>
        </p:txBody>
      </p:sp>
      <p:sp>
        <p:nvSpPr>
          <p:cNvPr id="90" name="Diakens: Hulle wat dien"/>
          <p:cNvSpPr txBox="1"/>
          <p:nvPr/>
        </p:nvSpPr>
        <p:spPr>
          <a:xfrm>
            <a:off x="382745" y="512245"/>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Diakens: Hulle wat dien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3:8-13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Net so moet die diakens waardig wees, nie uit twee monde spreek nie, nie verslaaf aan wyn nie, geen vuilgewinsoekers nie, </a:t>
            </a:r>
            <a:r>
              <a:rPr baseline="31999"/>
              <a:t>9</a:t>
            </a:r>
            <a:r>
              <a:t>manne wat die verborgenheid van die geloof in ’n rein gewete hou. </a:t>
            </a:r>
            <a:r>
              <a:rPr baseline="31999"/>
              <a:t>10</a:t>
            </a:r>
            <a:r>
              <a:t>En hulle moet ook eers ’n proeftyd deurmaak; daarna, as hulle onberispelik is, kan hulle dien.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3:8-13 (AFR53)"/>
          <p:cNvSpPr txBox="1"/>
          <p:nvPr/>
        </p:nvSpPr>
        <p:spPr>
          <a:xfrm>
            <a:off x="473592" y="3311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274963"/>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Net so moet die vroue waardig wees, geen kwaadspreeksters nie, nugter, betroubaar in alles. </a:t>
            </a:r>
            <a:r>
              <a:rPr baseline="31999"/>
              <a:t>12</a:t>
            </a:r>
            <a:r>
              <a:t>Die diakens moet manne van een vrou wees en hulle kinders en eie huise goed regeer. </a:t>
            </a:r>
            <a:r>
              <a:rPr baseline="31999"/>
              <a:t>13</a:t>
            </a:r>
            <a:r>
              <a:t>Want die wat goed gedien het, verkry vir hulle ’n eervolle plek en veel vrymoedigheid in die geloof in Christus Jesus.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3:8-13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Net so moet die diakens waardig wees, nie uit twee monde spreek nie, nie verslaaf aan wyn nie, geen vuilgewinsoekers nie, </a:t>
            </a:r>
            <a:r>
              <a:rPr baseline="31999"/>
              <a:t>9</a:t>
            </a:r>
            <a:r>
              <a:t>manne wat die verborgenheid van die geloof in ’n rein gewete hou. </a:t>
            </a:r>
            <a:r>
              <a:rPr baseline="31999"/>
              <a:t>10</a:t>
            </a:r>
            <a:r>
              <a:t>En hulle moet ook eers ’n proeftyd deurmaak; daarna, as hulle onberispelik is, kan hulle dien.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Hand 6:1-7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 6:1-7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EN in dié dae toe die dissipels vermeerder het, het daar ’n murmurering ontstaan van die Griekssprekende Jode teen die Hebreërs, omdat hulle weduwees in die daaglikse versorging oor die hoof gesien is. </a:t>
            </a:r>
            <a:r>
              <a:rPr baseline="31999"/>
              <a:t>2</a:t>
            </a:r>
            <a:r>
              <a:t>En die twaalf het die menigte van die dissipels byeengeroep en gesê: Dit is nie reg dat ons die woord van God nalaat om die tafels te bedien nie.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Hand 6:1-7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 6:1-7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a:t>
            </a:r>
            <a:r>
              <a:t>Kyk dan uit, broeders, na sewe manne uit julle, van goeie getuienis, vol van die Heilige Gees en wysheid, wat ons oor hierdie nodige saak kan aanstel; </a:t>
            </a:r>
            <a:r>
              <a:rPr baseline="31999"/>
              <a:t>4</a:t>
            </a:r>
            <a:r>
              <a:t>maar ons sal volhard in die gebed en die bediening van die woord. </a:t>
            </a:r>
            <a:r>
              <a:rPr baseline="31999"/>
              <a:t>5</a:t>
            </a:r>
            <a:r>
              <a:t>En die woord het byval gevind by die hele menigte; en hulle het gekies: Stéfanus, ’n man vol van geloof en van die Heilige Gees, en Filippus en Próchorus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Hand 6:1-7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 6:1-7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en Nikánor en Timon en Pármenas en Nikoláüs, ’n Jodegenoot uit Antiochíë, </a:t>
            </a:r>
            <a:r>
              <a:rPr baseline="31999"/>
              <a:t>6</a:t>
            </a:r>
            <a:r>
              <a:t>wat hulle voor die apostels gestel het; en hulle het gebid en hulle die hande opgelê. </a:t>
            </a:r>
            <a:r>
              <a:rPr baseline="31999"/>
              <a:t>7</a:t>
            </a:r>
            <a:r>
              <a:t>En die woord van God het toegeneem, en die getal van die dissipels het in Jerusalem baie vermeerder, en ’n groot menigte van priesters het gehoorsaam geword aan die geloof.</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3:8-13 (AFR53)"/>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Net so moet die diakens waardig wees, nie uit twee monde spreek nie, nie verslaaf aan wyn nie, geen vuilgewinsoekers nie, </a:t>
            </a:r>
            <a:r>
              <a:rPr baseline="31999"/>
              <a:t>9</a:t>
            </a:r>
            <a:r>
              <a:t>manne wat die verborgenheid van die geloof in ’n rein gewete hou. </a:t>
            </a:r>
            <a:r>
              <a:rPr baseline="31999"/>
              <a:t>10</a:t>
            </a:r>
            <a:r>
              <a:t>En hulle moet ook eers ’n proeftyd deurmaak; daarna, as hulle onberispelik is, kan hulle dien.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3:8-13 (AFR53)"/>
          <p:cNvSpPr txBox="1"/>
          <p:nvPr/>
        </p:nvSpPr>
        <p:spPr>
          <a:xfrm>
            <a:off x="473592" y="3311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274963"/>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Net so moet die vroue waardig wees, geen kwaadspreeksters nie, nugter, betroubaar in alles. </a:t>
            </a:r>
            <a:r>
              <a:rPr baseline="31999"/>
              <a:t>12</a:t>
            </a:r>
            <a:r>
              <a:t>Die diakens moet manne van een vrou wees en hulle kinders en eie huise goed regeer. </a:t>
            </a:r>
            <a:r>
              <a:rPr baseline="31999"/>
              <a:t>13</a:t>
            </a:r>
            <a:r>
              <a:t>Want die wat goed gedien het, verkry vir hulle ’n eervolle plek en veel vrymoedigheid in die geloof in Christus Jesus.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