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3:8-13"/>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3:8-13</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Deacons: Those who serve"/>
            <p:cNvSpPr txBox="1"/>
            <p:nvPr/>
          </p:nvSpPr>
          <p:spPr>
            <a:xfrm>
              <a:off x="1149693" y="5265988"/>
              <a:ext cx="1068375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Deacons: Those who serve</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John 13:12-17 (ESV)"/>
          <p:cNvSpPr txBox="1"/>
          <p:nvPr/>
        </p:nvSpPr>
        <p:spPr>
          <a:xfrm>
            <a:off x="473592" y="32822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John 13:12-17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392547"/>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12 </a:t>
            </a:r>
            <a:r>
              <a:t>When he had washed their feet and put on his outer garments and resumed his place, he said to them, “Do you understand what I have done to you? </a:t>
            </a:r>
            <a:r>
              <a:rPr b="1" baseline="31999"/>
              <a:t>13 </a:t>
            </a:r>
            <a:r>
              <a:t>You call me Teacher and Lord, and you are right, for so I am. </a:t>
            </a:r>
            <a:r>
              <a:rPr b="1" baseline="31999"/>
              <a:t>14 </a:t>
            </a:r>
            <a:r>
              <a:t>If I then, your Lord and Teacher, have washed your feet, you also ought to wash one another’s feet.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John 13:12-17 (ESV)"/>
          <p:cNvSpPr txBox="1"/>
          <p:nvPr/>
        </p:nvSpPr>
        <p:spPr>
          <a:xfrm>
            <a:off x="473592" y="22761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John 13:12-17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308709"/>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15 </a:t>
            </a:r>
            <a:r>
              <a:t>For I have given you an example, that you also should do just as I have done to you. </a:t>
            </a:r>
            <a:r>
              <a:rPr b="1" baseline="31999"/>
              <a:t>16 </a:t>
            </a:r>
            <a:r>
              <a:t>Truly, truly, I say to you, a servant is not greater than his master, nor is a messenger greater than the one who sent him. </a:t>
            </a:r>
            <a:r>
              <a:rPr b="1" baseline="31999"/>
              <a:t>17 </a:t>
            </a:r>
            <a:r>
              <a:t>If you know these things, blessed are you if you do them.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6253"/>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Are you intentionally growing in character?…"/>
          <p:cNvSpPr txBox="1"/>
          <p:nvPr/>
        </p:nvSpPr>
        <p:spPr>
          <a:xfrm>
            <a:off x="453966" y="2293361"/>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Are you intentionally growing in character?</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Do you have a willingness to serve others?</a:t>
            </a:r>
          </a:p>
        </p:txBody>
      </p:sp>
      <p:sp>
        <p:nvSpPr>
          <p:cNvPr id="90" name="Deacons: Those who serve"/>
          <p:cNvSpPr txBox="1"/>
          <p:nvPr/>
        </p:nvSpPr>
        <p:spPr>
          <a:xfrm>
            <a:off x="382745" y="512245"/>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Deacons: Those who serve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3:8-13 (ESV)"/>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8 </a:t>
            </a:r>
            <a:r>
              <a:t>Deacons likewise must be dignified, not double-tongued, not addicted to much wine, not greedy for dishonest gain. </a:t>
            </a:r>
            <a:r>
              <a:rPr b="1" baseline="31999"/>
              <a:t>9 </a:t>
            </a:r>
            <a:r>
              <a:t>They must hold the mystery of the faith with a clear conscience. </a:t>
            </a:r>
            <a:r>
              <a:rPr b="1" baseline="31999"/>
              <a:t>10 </a:t>
            </a:r>
            <a:r>
              <a:t>And let them also be tested first; then let them serve as deacons if they prove themselves blameless.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3:8-13 (ESV)"/>
          <p:cNvSpPr txBox="1"/>
          <p:nvPr/>
        </p:nvSpPr>
        <p:spPr>
          <a:xfrm>
            <a:off x="473592" y="3311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274963"/>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Their wives likewise must be dignified, not slanderers, but sober-minded, faithful in all things. </a:t>
            </a:r>
            <a:r>
              <a:rPr b="1" baseline="31999"/>
              <a:t>12 </a:t>
            </a:r>
            <a:r>
              <a:t>Let deacons each be the husband of one wife, managing their children and their own households well. </a:t>
            </a:r>
            <a:r>
              <a:rPr b="1" baseline="31999"/>
              <a:t>13 </a:t>
            </a:r>
            <a:r>
              <a:t>For those who serve well as deacons gain a good standing for themselves and also great confidence in the faith that is in Christ Jesus.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3:8-13 (ESV)"/>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8 </a:t>
            </a:r>
            <a:r>
              <a:t>Deacons likewise must be dignified, not double-tongued, not addicted to much wine, not greedy for dishonest gain. </a:t>
            </a:r>
            <a:r>
              <a:rPr b="1" baseline="31999"/>
              <a:t>9 </a:t>
            </a:r>
            <a:r>
              <a:t>They must hold the mystery of the faith with a clear conscience. </a:t>
            </a:r>
            <a:r>
              <a:rPr b="1" baseline="31999"/>
              <a:t>10 </a:t>
            </a:r>
            <a:r>
              <a:t>And let them also be tested first; then let them serve as deacons if they prove themselves blameless.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Acts 6:1-7 (ESV)"/>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6:1-7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Now in these days when the disciples were increasing in number, a complaint by the Hellenists arose against the Hebrews because their widows were being neglected in the daily distribution. </a:t>
            </a:r>
            <a:r>
              <a:rPr b="1" baseline="31999"/>
              <a:t>2 </a:t>
            </a:r>
            <a:r>
              <a:t>And the twelve summoned the full number of the disciples and said, “It is not right that we should give up preaching the word of God to serve tables.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Acts 6:1-7 (ESV)"/>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6:1-7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Therefore, brothers, pick out from among you seven men of good repute, full of the Spirit and of wisdom, whom we will appoint to this duty. </a:t>
            </a:r>
            <a:r>
              <a:rPr b="1" baseline="31999"/>
              <a:t>4 </a:t>
            </a:r>
            <a:r>
              <a:t>But we will devote ourselves to prayer and to the ministry of the word.” </a:t>
            </a:r>
            <a:r>
              <a:rPr b="1" baseline="31999"/>
              <a:t>5 </a:t>
            </a:r>
            <a:r>
              <a:t>And what they said pleased the whole gathering, and they chose Stephen, a man full of faith and of the Holy Spirit, and Philip, and Prochorus, and Nicanor,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Acts 6:1-7 (ESV)"/>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Acts 6:1-7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and Timon, and Parmenas, and Nicolaus, a proselyte of Antioch. </a:t>
            </a:r>
            <a:r>
              <a:rPr b="1" baseline="31999"/>
              <a:t>6 </a:t>
            </a:r>
            <a:r>
              <a:t>These they set before the apostles, and they prayed and laid their hands on them. </a:t>
            </a:r>
            <a:r>
              <a:rPr b="1" baseline="31999"/>
              <a:t>7 </a:t>
            </a:r>
            <a:r>
              <a:t>And the word of God continued to increase, and the number of the disciples multiplied greatly in Jerusalem, and a great many of the priests became obedient to the faith.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3:8-13 (ESV)"/>
          <p:cNvSpPr txBox="1"/>
          <p:nvPr/>
        </p:nvSpPr>
        <p:spPr>
          <a:xfrm>
            <a:off x="473592" y="3114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258406"/>
            <a:ext cx="11645442"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8 </a:t>
            </a:r>
            <a:r>
              <a:t>Deacons likewise must be dignified, not double-tongued, not addicted to much wine, not greedy for dishonest gain. </a:t>
            </a:r>
            <a:r>
              <a:rPr b="1" baseline="31999"/>
              <a:t>9 </a:t>
            </a:r>
            <a:r>
              <a:t>They must hold the mystery of the faith with a clear conscience. </a:t>
            </a:r>
            <a:r>
              <a:rPr b="1" baseline="31999"/>
              <a:t>10 </a:t>
            </a:r>
            <a:r>
              <a:t>And let them also be tested first; then let them serve as deacons if they prove themselves blameless.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Tim 3:8-13 (ESV)"/>
          <p:cNvSpPr txBox="1"/>
          <p:nvPr/>
        </p:nvSpPr>
        <p:spPr>
          <a:xfrm>
            <a:off x="473592" y="3311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3:8-13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274963"/>
            <a:ext cx="1164544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Their wives likewise must be dignified, not slanderers, but sober-minded, faithful in all things. </a:t>
            </a:r>
            <a:r>
              <a:rPr b="1" baseline="31999"/>
              <a:t>12 </a:t>
            </a:r>
            <a:r>
              <a:t>Let deacons each be the husband of one wife, managing their children and their own households well. </a:t>
            </a:r>
            <a:r>
              <a:rPr b="1" baseline="31999"/>
              <a:t>13 </a:t>
            </a:r>
            <a:r>
              <a:t>For those who serve well as deacons gain a good standing for themselves and also great confidence in the faith that is in Christ Jesus.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