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17" r:id="rId3"/>
    <p:sldId id="332" r:id="rId4"/>
    <p:sldId id="336" r:id="rId5"/>
    <p:sldId id="341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C0A"/>
    <a:srgbClr val="CEB4A1"/>
    <a:srgbClr val="C0ACA0"/>
    <a:srgbClr val="CBB4A2"/>
    <a:srgbClr val="B9A191"/>
    <a:srgbClr val="C2AD9F"/>
    <a:srgbClr val="C3AFA1"/>
    <a:srgbClr val="C7B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3585F-9548-4696-9155-86CB81CF93FE}" v="1" dt="2024-03-15T23:53:17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09" autoAdjust="0"/>
  </p:normalViewPr>
  <p:slideViewPr>
    <p:cSldViewPr snapToGrid="0">
      <p:cViewPr varScale="1">
        <p:scale>
          <a:sx n="66" d="100"/>
          <a:sy n="66" d="100"/>
        </p:scale>
        <p:origin x="1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 Koen" userId="7fb7fb8e-fbc0-4d49-aae4-6f14e09362d7" providerId="ADAL" clId="{01F3585F-9548-4696-9155-86CB81CF93FE}"/>
    <pc:docChg chg="undo redo custSel addSld delSld modSld sldOrd">
      <pc:chgData name="Charl Koen" userId="7fb7fb8e-fbc0-4d49-aae4-6f14e09362d7" providerId="ADAL" clId="{01F3585F-9548-4696-9155-86CB81CF93FE}" dt="2024-03-16T06:33:12.619" v="21583" actId="20577"/>
      <pc:docMkLst>
        <pc:docMk/>
      </pc:docMkLst>
      <pc:sldChg chg="modSp mod">
        <pc:chgData name="Charl Koen" userId="7fb7fb8e-fbc0-4d49-aae4-6f14e09362d7" providerId="ADAL" clId="{01F3585F-9548-4696-9155-86CB81CF93FE}" dt="2024-03-15T19:06:54.256" v="5" actId="20577"/>
        <pc:sldMkLst>
          <pc:docMk/>
          <pc:sldMk cId="3506500716" sldId="256"/>
        </pc:sldMkLst>
        <pc:spChg chg="mod">
          <ac:chgData name="Charl Koen" userId="7fb7fb8e-fbc0-4d49-aae4-6f14e09362d7" providerId="ADAL" clId="{01F3585F-9548-4696-9155-86CB81CF93FE}" dt="2024-03-15T19:06:54.256" v="5" actId="20577"/>
          <ac:spMkLst>
            <pc:docMk/>
            <pc:sldMk cId="3506500716" sldId="256"/>
            <ac:spMk id="7" creationId="{24F31C3F-DBCE-4F50-8B8A-4554A1E8D43C}"/>
          </ac:spMkLst>
        </pc:spChg>
      </pc:sldChg>
      <pc:sldChg chg="modSp del mod">
        <pc:chgData name="Charl Koen" userId="7fb7fb8e-fbc0-4d49-aae4-6f14e09362d7" providerId="ADAL" clId="{01F3585F-9548-4696-9155-86CB81CF93FE}" dt="2024-03-15T20:40:41.002" v="3922" actId="2696"/>
        <pc:sldMkLst>
          <pc:docMk/>
          <pc:sldMk cId="3455584878" sldId="258"/>
        </pc:sldMkLst>
        <pc:spChg chg="mod">
          <ac:chgData name="Charl Koen" userId="7fb7fb8e-fbc0-4d49-aae4-6f14e09362d7" providerId="ADAL" clId="{01F3585F-9548-4696-9155-86CB81CF93FE}" dt="2024-03-15T19:27:09.325" v="966" actId="21"/>
          <ac:spMkLst>
            <pc:docMk/>
            <pc:sldMk cId="3455584878" sldId="258"/>
            <ac:spMk id="3" creationId="{820B3B3A-5A41-4DB6-BC01-6FE243F6C335}"/>
          </ac:spMkLst>
        </pc:spChg>
      </pc:sldChg>
      <pc:sldChg chg="modSp mod">
        <pc:chgData name="Charl Koen" userId="7fb7fb8e-fbc0-4d49-aae4-6f14e09362d7" providerId="ADAL" clId="{01F3585F-9548-4696-9155-86CB81CF93FE}" dt="2024-03-15T20:21:47.178" v="2980" actId="115"/>
        <pc:sldMkLst>
          <pc:docMk/>
          <pc:sldMk cId="4072915364" sldId="317"/>
        </pc:sldMkLst>
        <pc:spChg chg="mod">
          <ac:chgData name="Charl Koen" userId="7fb7fb8e-fbc0-4d49-aae4-6f14e09362d7" providerId="ADAL" clId="{01F3585F-9548-4696-9155-86CB81CF93FE}" dt="2024-03-15T19:42:24.914" v="1169" actId="6549"/>
          <ac:spMkLst>
            <pc:docMk/>
            <pc:sldMk cId="4072915364" sldId="317"/>
            <ac:spMk id="2" creationId="{270B321D-3305-655C-E199-F4899F2B0438}"/>
          </ac:spMkLst>
        </pc:spChg>
        <pc:spChg chg="mod">
          <ac:chgData name="Charl Koen" userId="7fb7fb8e-fbc0-4d49-aae4-6f14e09362d7" providerId="ADAL" clId="{01F3585F-9548-4696-9155-86CB81CF93FE}" dt="2024-03-15T20:21:47.178" v="2980" actId="115"/>
          <ac:spMkLst>
            <pc:docMk/>
            <pc:sldMk cId="4072915364" sldId="317"/>
            <ac:spMk id="3" creationId="{15CE2A52-10F7-C53A-75E2-881FC855FF30}"/>
          </ac:spMkLst>
        </pc:spChg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3247660508" sldId="319"/>
        </pc:sldMkLst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440051646" sldId="320"/>
        </pc:sldMkLst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2278594508" sldId="321"/>
        </pc:sldMkLst>
      </pc:sldChg>
      <pc:sldChg chg="del">
        <pc:chgData name="Charl Koen" userId="7fb7fb8e-fbc0-4d49-aae4-6f14e09362d7" providerId="ADAL" clId="{01F3585F-9548-4696-9155-86CB81CF93FE}" dt="2024-03-15T20:40:41.002" v="3922" actId="2696"/>
        <pc:sldMkLst>
          <pc:docMk/>
          <pc:sldMk cId="3710661112" sldId="323"/>
        </pc:sldMkLst>
      </pc:sldChg>
      <pc:sldChg chg="modSp del mod ord">
        <pc:chgData name="Charl Koen" userId="7fb7fb8e-fbc0-4d49-aae4-6f14e09362d7" providerId="ADAL" clId="{01F3585F-9548-4696-9155-86CB81CF93FE}" dt="2024-03-16T05:28:01.586" v="19796" actId="2696"/>
        <pc:sldMkLst>
          <pc:docMk/>
          <pc:sldMk cId="3524647949" sldId="325"/>
        </pc:sldMkLst>
        <pc:spChg chg="mod">
          <ac:chgData name="Charl Koen" userId="7fb7fb8e-fbc0-4d49-aae4-6f14e09362d7" providerId="ADAL" clId="{01F3585F-9548-4696-9155-86CB81CF93FE}" dt="2024-03-15T21:37:17.591" v="7838" actId="20577"/>
          <ac:spMkLst>
            <pc:docMk/>
            <pc:sldMk cId="3524647949" sldId="325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5:28:10.441" v="19805" actId="6549"/>
        <pc:sldMkLst>
          <pc:docMk/>
          <pc:sldMk cId="615713784" sldId="326"/>
        </pc:sldMkLst>
        <pc:spChg chg="mod">
          <ac:chgData name="Charl Koen" userId="7fb7fb8e-fbc0-4d49-aae4-6f14e09362d7" providerId="ADAL" clId="{01F3585F-9548-4696-9155-86CB81CF93FE}" dt="2024-03-16T05:28:10.441" v="19805" actId="6549"/>
          <ac:spMkLst>
            <pc:docMk/>
            <pc:sldMk cId="615713784" sldId="326"/>
            <ac:spMk id="14" creationId="{7ECD52E8-042A-D803-001E-B9AE7411C841}"/>
          </ac:spMkLst>
        </pc:spChg>
        <pc:spChg chg="mod">
          <ac:chgData name="Charl Koen" userId="7fb7fb8e-fbc0-4d49-aae4-6f14e09362d7" providerId="ADAL" clId="{01F3585F-9548-4696-9155-86CB81CF93FE}" dt="2024-03-16T05:20:34.335" v="19776" actId="6549"/>
          <ac:spMkLst>
            <pc:docMk/>
            <pc:sldMk cId="615713784" sldId="326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1:38:18.598" v="7839" actId="255"/>
        <pc:sldMkLst>
          <pc:docMk/>
          <pc:sldMk cId="2637446707" sldId="327"/>
        </pc:sldMkLst>
        <pc:spChg chg="mod">
          <ac:chgData name="Charl Koen" userId="7fb7fb8e-fbc0-4d49-aae4-6f14e09362d7" providerId="ADAL" clId="{01F3585F-9548-4696-9155-86CB81CF93FE}" dt="2024-03-15T21:38:18.598" v="7839" actId="255"/>
          <ac:spMkLst>
            <pc:docMk/>
            <pc:sldMk cId="2637446707" sldId="327"/>
            <ac:spMk id="3" creationId="{15CE2A52-10F7-C53A-75E2-881FC855FF30}"/>
          </ac:spMkLst>
        </pc:spChg>
      </pc:sldChg>
      <pc:sldChg chg="modSp add mod ord">
        <pc:chgData name="Charl Koen" userId="7fb7fb8e-fbc0-4d49-aae4-6f14e09362d7" providerId="ADAL" clId="{01F3585F-9548-4696-9155-86CB81CF93FE}" dt="2024-03-16T05:29:11.203" v="19807"/>
        <pc:sldMkLst>
          <pc:docMk/>
          <pc:sldMk cId="1701030723" sldId="328"/>
        </pc:sldMkLst>
        <pc:spChg chg="mod">
          <ac:chgData name="Charl Koen" userId="7fb7fb8e-fbc0-4d49-aae4-6f14e09362d7" providerId="ADAL" clId="{01F3585F-9548-4696-9155-86CB81CF93FE}" dt="2024-03-15T23:10:02.521" v="12582" actId="255"/>
          <ac:spMkLst>
            <pc:docMk/>
            <pc:sldMk cId="1701030723" sldId="328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6:19:14.551" v="21494" actId="20577"/>
        <pc:sldMkLst>
          <pc:docMk/>
          <pc:sldMk cId="2998258944" sldId="329"/>
        </pc:sldMkLst>
        <pc:spChg chg="mod">
          <ac:chgData name="Charl Koen" userId="7fb7fb8e-fbc0-4d49-aae4-6f14e09362d7" providerId="ADAL" clId="{01F3585F-9548-4696-9155-86CB81CF93FE}" dt="2024-03-16T06:19:14.551" v="21494" actId="20577"/>
          <ac:spMkLst>
            <pc:docMk/>
            <pc:sldMk cId="2998258944" sldId="329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1:41:44.914" v="7902" actId="255"/>
        <pc:sldMkLst>
          <pc:docMk/>
          <pc:sldMk cId="3428559926" sldId="330"/>
        </pc:sldMkLst>
        <pc:spChg chg="mod">
          <ac:chgData name="Charl Koen" userId="7fb7fb8e-fbc0-4d49-aae4-6f14e09362d7" providerId="ADAL" clId="{01F3585F-9548-4696-9155-86CB81CF93FE}" dt="2024-03-15T21:41:44.914" v="7902" actId="255"/>
          <ac:spMkLst>
            <pc:docMk/>
            <pc:sldMk cId="3428559926" sldId="330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1:42:27.199" v="7910" actId="255"/>
        <pc:sldMkLst>
          <pc:docMk/>
          <pc:sldMk cId="2883750749" sldId="331"/>
        </pc:sldMkLst>
        <pc:spChg chg="mod">
          <ac:chgData name="Charl Koen" userId="7fb7fb8e-fbc0-4d49-aae4-6f14e09362d7" providerId="ADAL" clId="{01F3585F-9548-4696-9155-86CB81CF93FE}" dt="2024-03-15T21:42:27.199" v="7910" actId="255"/>
          <ac:spMkLst>
            <pc:docMk/>
            <pc:sldMk cId="2883750749" sldId="331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5:32:25.084" v="20087" actId="6549"/>
        <pc:sldMkLst>
          <pc:docMk/>
          <pc:sldMk cId="4047622286" sldId="332"/>
        </pc:sldMkLst>
        <pc:spChg chg="mod">
          <ac:chgData name="Charl Koen" userId="7fb7fb8e-fbc0-4d49-aae4-6f14e09362d7" providerId="ADAL" clId="{01F3585F-9548-4696-9155-86CB81CF93FE}" dt="2024-03-16T05:32:25.084" v="20087" actId="6549"/>
          <ac:spMkLst>
            <pc:docMk/>
            <pc:sldMk cId="4047622286" sldId="332"/>
            <ac:spMk id="17" creationId="{CC7CE70E-463C-6439-ED24-084FD10E89D0}"/>
          </ac:spMkLst>
        </pc:spChg>
      </pc:sldChg>
      <pc:sldChg chg="modSp add del mod">
        <pc:chgData name="Charl Koen" userId="7fb7fb8e-fbc0-4d49-aae4-6f14e09362d7" providerId="ADAL" clId="{01F3585F-9548-4696-9155-86CB81CF93FE}" dt="2024-03-16T05:44:42.226" v="20249" actId="2696"/>
        <pc:sldMkLst>
          <pc:docMk/>
          <pc:sldMk cId="2409090210" sldId="333"/>
        </pc:sldMkLst>
        <pc:spChg chg="mod">
          <ac:chgData name="Charl Koen" userId="7fb7fb8e-fbc0-4d49-aae4-6f14e09362d7" providerId="ADAL" clId="{01F3585F-9548-4696-9155-86CB81CF93FE}" dt="2024-03-15T22:40:01.387" v="10773" actId="6549"/>
          <ac:spMkLst>
            <pc:docMk/>
            <pc:sldMk cId="2409090210" sldId="333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6:12:23.475" v="21296" actId="20577"/>
        <pc:sldMkLst>
          <pc:docMk/>
          <pc:sldMk cId="2861051943" sldId="334"/>
        </pc:sldMkLst>
        <pc:spChg chg="mod">
          <ac:chgData name="Charl Koen" userId="7fb7fb8e-fbc0-4d49-aae4-6f14e09362d7" providerId="ADAL" clId="{01F3585F-9548-4696-9155-86CB81CF93FE}" dt="2024-03-16T06:12:23.475" v="21296" actId="20577"/>
          <ac:spMkLst>
            <pc:docMk/>
            <pc:sldMk cId="2861051943" sldId="334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07:29.977" v="21208" actId="20577"/>
        <pc:sldMkLst>
          <pc:docMk/>
          <pc:sldMk cId="4105694098" sldId="335"/>
        </pc:sldMkLst>
        <pc:spChg chg="mod">
          <ac:chgData name="Charl Koen" userId="7fb7fb8e-fbc0-4d49-aae4-6f14e09362d7" providerId="ADAL" clId="{01F3585F-9548-4696-9155-86CB81CF93FE}" dt="2024-03-16T06:07:29.977" v="21208" actId="20577"/>
          <ac:spMkLst>
            <pc:docMk/>
            <pc:sldMk cId="4105694098" sldId="335"/>
            <ac:spMk id="17" creationId="{CC7CE70E-463C-6439-ED24-084FD10E89D0}"/>
          </ac:spMkLst>
        </pc:spChg>
      </pc:sldChg>
      <pc:sldChg chg="modSp add mod ord">
        <pc:chgData name="Charl Koen" userId="7fb7fb8e-fbc0-4d49-aae4-6f14e09362d7" providerId="ADAL" clId="{01F3585F-9548-4696-9155-86CB81CF93FE}" dt="2024-03-16T06:09:24.444" v="21282" actId="20577"/>
        <pc:sldMkLst>
          <pc:docMk/>
          <pc:sldMk cId="2721454014" sldId="336"/>
        </pc:sldMkLst>
        <pc:spChg chg="mod">
          <ac:chgData name="Charl Koen" userId="7fb7fb8e-fbc0-4d49-aae4-6f14e09362d7" providerId="ADAL" clId="{01F3585F-9548-4696-9155-86CB81CF93FE}" dt="2024-03-16T06:09:24.444" v="21282" actId="20577"/>
          <ac:spMkLst>
            <pc:docMk/>
            <pc:sldMk cId="2721454014" sldId="336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5:43:29.568" v="20248" actId="20577"/>
        <pc:sldMkLst>
          <pc:docMk/>
          <pc:sldMk cId="2941336084" sldId="337"/>
        </pc:sldMkLst>
        <pc:spChg chg="mod">
          <ac:chgData name="Charl Koen" userId="7fb7fb8e-fbc0-4d49-aae4-6f14e09362d7" providerId="ADAL" clId="{01F3585F-9548-4696-9155-86CB81CF93FE}" dt="2024-03-16T05:43:29.568" v="20248" actId="20577"/>
          <ac:spMkLst>
            <pc:docMk/>
            <pc:sldMk cId="2941336084" sldId="337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5T23:33:29.065" v="14398" actId="20577"/>
        <pc:sldMkLst>
          <pc:docMk/>
          <pc:sldMk cId="788668450" sldId="338"/>
        </pc:sldMkLst>
        <pc:spChg chg="mod">
          <ac:chgData name="Charl Koen" userId="7fb7fb8e-fbc0-4d49-aae4-6f14e09362d7" providerId="ADAL" clId="{01F3585F-9548-4696-9155-86CB81CF93FE}" dt="2024-03-15T23:33:29.065" v="14398" actId="20577"/>
          <ac:spMkLst>
            <pc:docMk/>
            <pc:sldMk cId="788668450" sldId="338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15:35.271" v="21373" actId="20577"/>
        <pc:sldMkLst>
          <pc:docMk/>
          <pc:sldMk cId="2408324276" sldId="339"/>
        </pc:sldMkLst>
        <pc:spChg chg="mod">
          <ac:chgData name="Charl Koen" userId="7fb7fb8e-fbc0-4d49-aae4-6f14e09362d7" providerId="ADAL" clId="{01F3585F-9548-4696-9155-86CB81CF93FE}" dt="2024-03-16T06:15:35.271" v="21373" actId="20577"/>
          <ac:spMkLst>
            <pc:docMk/>
            <pc:sldMk cId="2408324276" sldId="339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16:51.584" v="21375" actId="20577"/>
        <pc:sldMkLst>
          <pc:docMk/>
          <pc:sldMk cId="1513898931" sldId="340"/>
        </pc:sldMkLst>
        <pc:spChg chg="mod">
          <ac:chgData name="Charl Koen" userId="7fb7fb8e-fbc0-4d49-aae4-6f14e09362d7" providerId="ADAL" clId="{01F3585F-9548-4696-9155-86CB81CF93FE}" dt="2024-03-16T06:16:51.584" v="21375" actId="20577"/>
          <ac:spMkLst>
            <pc:docMk/>
            <pc:sldMk cId="1513898931" sldId="340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4:50.432" v="21524" actId="20577"/>
        <pc:sldMkLst>
          <pc:docMk/>
          <pc:sldMk cId="3739085625" sldId="341"/>
        </pc:sldMkLst>
        <pc:spChg chg="mod">
          <ac:chgData name="Charl Koen" userId="7fb7fb8e-fbc0-4d49-aae4-6f14e09362d7" providerId="ADAL" clId="{01F3585F-9548-4696-9155-86CB81CF93FE}" dt="2024-03-16T06:24:50.432" v="21524" actId="20577"/>
          <ac:spMkLst>
            <pc:docMk/>
            <pc:sldMk cId="3739085625" sldId="341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5:54.118" v="21529" actId="20577"/>
        <pc:sldMkLst>
          <pc:docMk/>
          <pc:sldMk cId="1483480603" sldId="342"/>
        </pc:sldMkLst>
        <pc:spChg chg="mod">
          <ac:chgData name="Charl Koen" userId="7fb7fb8e-fbc0-4d49-aae4-6f14e09362d7" providerId="ADAL" clId="{01F3585F-9548-4696-9155-86CB81CF93FE}" dt="2024-03-16T06:25:54.118" v="21529" actId="20577"/>
          <ac:spMkLst>
            <pc:docMk/>
            <pc:sldMk cId="1483480603" sldId="342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7:19.754" v="21531" actId="255"/>
        <pc:sldMkLst>
          <pc:docMk/>
          <pc:sldMk cId="2288699297" sldId="343"/>
        </pc:sldMkLst>
        <pc:spChg chg="mod">
          <ac:chgData name="Charl Koen" userId="7fb7fb8e-fbc0-4d49-aae4-6f14e09362d7" providerId="ADAL" clId="{01F3585F-9548-4696-9155-86CB81CF93FE}" dt="2024-03-16T06:27:19.754" v="21531" actId="255"/>
          <ac:spMkLst>
            <pc:docMk/>
            <pc:sldMk cId="2288699297" sldId="343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28:30.750" v="21546" actId="20577"/>
        <pc:sldMkLst>
          <pc:docMk/>
          <pc:sldMk cId="3111514161" sldId="344"/>
        </pc:sldMkLst>
        <pc:spChg chg="mod">
          <ac:chgData name="Charl Koen" userId="7fb7fb8e-fbc0-4d49-aae4-6f14e09362d7" providerId="ADAL" clId="{01F3585F-9548-4696-9155-86CB81CF93FE}" dt="2024-03-16T06:28:30.750" v="21546" actId="20577"/>
          <ac:spMkLst>
            <pc:docMk/>
            <pc:sldMk cId="3111514161" sldId="344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6:33:12.619" v="21583" actId="20577"/>
        <pc:sldMkLst>
          <pc:docMk/>
          <pc:sldMk cId="64476896" sldId="345"/>
        </pc:sldMkLst>
        <pc:spChg chg="mod">
          <ac:chgData name="Charl Koen" userId="7fb7fb8e-fbc0-4d49-aae4-6f14e09362d7" providerId="ADAL" clId="{01F3585F-9548-4696-9155-86CB81CF93FE}" dt="2024-03-16T06:33:12.619" v="21583" actId="20577"/>
          <ac:spMkLst>
            <pc:docMk/>
            <pc:sldMk cId="64476896" sldId="345"/>
            <ac:spMk id="17" creationId="{CC7CE70E-463C-6439-ED24-084FD10E89D0}"/>
          </ac:spMkLst>
        </pc:spChg>
      </pc:sldChg>
      <pc:sldChg chg="modSp add mod">
        <pc:chgData name="Charl Koen" userId="7fb7fb8e-fbc0-4d49-aae4-6f14e09362d7" providerId="ADAL" clId="{01F3585F-9548-4696-9155-86CB81CF93FE}" dt="2024-03-16T05:59:54.137" v="21172" actId="115"/>
        <pc:sldMkLst>
          <pc:docMk/>
          <pc:sldMk cId="2471216984" sldId="346"/>
        </pc:sldMkLst>
        <pc:spChg chg="mod">
          <ac:chgData name="Charl Koen" userId="7fb7fb8e-fbc0-4d49-aae4-6f14e09362d7" providerId="ADAL" clId="{01F3585F-9548-4696-9155-86CB81CF93FE}" dt="2024-03-16T05:59:54.137" v="21172" actId="115"/>
          <ac:spMkLst>
            <pc:docMk/>
            <pc:sldMk cId="2471216984" sldId="346"/>
            <ac:spMk id="17" creationId="{CC7CE70E-463C-6439-ED24-084FD10E89D0}"/>
          </ac:spMkLst>
        </pc:spChg>
      </pc:sldChg>
    </pc:docChg>
  </pc:docChgLst>
  <pc:docChgLst>
    <pc:chgData name="Charl Koen" userId="7fb7fb8e-fbc0-4d49-aae4-6f14e09362d7" providerId="ADAL" clId="{F3701CB7-69AA-46AD-A2AA-B4379F0F8636}"/>
    <pc:docChg chg="undo redo custSel delSld modSld">
      <pc:chgData name="Charl Koen" userId="7fb7fb8e-fbc0-4d49-aae4-6f14e09362d7" providerId="ADAL" clId="{F3701CB7-69AA-46AD-A2AA-B4379F0F8636}" dt="2024-03-09T17:04:14.051" v="3041" actId="6549"/>
      <pc:docMkLst>
        <pc:docMk/>
      </pc:docMkLst>
      <pc:sldChg chg="modSp mod">
        <pc:chgData name="Charl Koen" userId="7fb7fb8e-fbc0-4d49-aae4-6f14e09362d7" providerId="ADAL" clId="{F3701CB7-69AA-46AD-A2AA-B4379F0F8636}" dt="2024-03-09T17:04:14.051" v="3041" actId="6549"/>
        <pc:sldMkLst>
          <pc:docMk/>
          <pc:sldMk cId="3506500716" sldId="256"/>
        </pc:sldMkLst>
        <pc:spChg chg="mod">
          <ac:chgData name="Charl Koen" userId="7fb7fb8e-fbc0-4d49-aae4-6f14e09362d7" providerId="ADAL" clId="{F3701CB7-69AA-46AD-A2AA-B4379F0F8636}" dt="2024-03-09T17:04:14.051" v="3041" actId="6549"/>
          <ac:spMkLst>
            <pc:docMk/>
            <pc:sldMk cId="3506500716" sldId="256"/>
            <ac:spMk id="6" creationId="{D014F659-6349-4D9C-957D-2589DBF61B6B}"/>
          </ac:spMkLst>
        </pc:spChg>
        <pc:spChg chg="mod">
          <ac:chgData name="Charl Koen" userId="7fb7fb8e-fbc0-4d49-aae4-6f14e09362d7" providerId="ADAL" clId="{F3701CB7-69AA-46AD-A2AA-B4379F0F8636}" dt="2024-03-09T11:02:08.726" v="2801" actId="6549"/>
          <ac:spMkLst>
            <pc:docMk/>
            <pc:sldMk cId="3506500716" sldId="256"/>
            <ac:spMk id="7" creationId="{24F31C3F-DBCE-4F50-8B8A-4554A1E8D43C}"/>
          </ac:spMkLst>
        </pc:spChg>
      </pc:sldChg>
      <pc:sldChg chg="modSp mod">
        <pc:chgData name="Charl Koen" userId="7fb7fb8e-fbc0-4d49-aae4-6f14e09362d7" providerId="ADAL" clId="{F3701CB7-69AA-46AD-A2AA-B4379F0F8636}" dt="2024-03-09T15:46:14.249" v="3015" actId="115"/>
        <pc:sldMkLst>
          <pc:docMk/>
          <pc:sldMk cId="3455584878" sldId="258"/>
        </pc:sldMkLst>
        <pc:spChg chg="mod">
          <ac:chgData name="Charl Koen" userId="7fb7fb8e-fbc0-4d49-aae4-6f14e09362d7" providerId="ADAL" clId="{F3701CB7-69AA-46AD-A2AA-B4379F0F8636}" dt="2024-03-09T15:46:14.249" v="3015" actId="115"/>
          <ac:spMkLst>
            <pc:docMk/>
            <pc:sldMk cId="3455584878" sldId="258"/>
            <ac:spMk id="3" creationId="{820B3B3A-5A41-4DB6-BC01-6FE243F6C335}"/>
          </ac:spMkLst>
        </pc:spChg>
      </pc:sldChg>
      <pc:sldChg chg="modSp del mod">
        <pc:chgData name="Charl Koen" userId="7fb7fb8e-fbc0-4d49-aae4-6f14e09362d7" providerId="ADAL" clId="{F3701CB7-69AA-46AD-A2AA-B4379F0F8636}" dt="2024-03-09T10:01:22.338" v="888" actId="2696"/>
        <pc:sldMkLst>
          <pc:docMk/>
          <pc:sldMk cId="908175803" sldId="259"/>
        </pc:sldMkLst>
        <pc:spChg chg="mod">
          <ac:chgData name="Charl Koen" userId="7fb7fb8e-fbc0-4d49-aae4-6f14e09362d7" providerId="ADAL" clId="{F3701CB7-69AA-46AD-A2AA-B4379F0F8636}" dt="2024-03-09T10:00:42.753" v="882"/>
          <ac:spMkLst>
            <pc:docMk/>
            <pc:sldMk cId="908175803" sldId="259"/>
            <ac:spMk id="17" creationId="{CB1D6015-B8CC-5DEB-3FFC-EC7097011CE0}"/>
          </ac:spMkLst>
        </pc:spChg>
      </pc:sldChg>
      <pc:sldChg chg="del">
        <pc:chgData name="Charl Koen" userId="7fb7fb8e-fbc0-4d49-aae4-6f14e09362d7" providerId="ADAL" clId="{F3701CB7-69AA-46AD-A2AA-B4379F0F8636}" dt="2024-03-09T09:43:14.363" v="48" actId="2696"/>
        <pc:sldMkLst>
          <pc:docMk/>
          <pc:sldMk cId="3922481016" sldId="314"/>
        </pc:sldMkLst>
      </pc:sldChg>
      <pc:sldChg chg="del">
        <pc:chgData name="Charl Koen" userId="7fb7fb8e-fbc0-4d49-aae4-6f14e09362d7" providerId="ADAL" clId="{F3701CB7-69AA-46AD-A2AA-B4379F0F8636}" dt="2024-03-09T09:44:34.819" v="66" actId="2696"/>
        <pc:sldMkLst>
          <pc:docMk/>
          <pc:sldMk cId="3331295149" sldId="315"/>
        </pc:sldMkLst>
      </pc:sldChg>
      <pc:sldChg chg="del">
        <pc:chgData name="Charl Koen" userId="7fb7fb8e-fbc0-4d49-aae4-6f14e09362d7" providerId="ADAL" clId="{F3701CB7-69AA-46AD-A2AA-B4379F0F8636}" dt="2024-03-09T09:57:16.595" v="845" actId="2696"/>
        <pc:sldMkLst>
          <pc:docMk/>
          <pc:sldMk cId="361237198" sldId="316"/>
        </pc:sldMkLst>
      </pc:sldChg>
      <pc:sldChg chg="modSp mod">
        <pc:chgData name="Charl Koen" userId="7fb7fb8e-fbc0-4d49-aae4-6f14e09362d7" providerId="ADAL" clId="{F3701CB7-69AA-46AD-A2AA-B4379F0F8636}" dt="2024-03-09T15:35:09.937" v="3010" actId="20577"/>
        <pc:sldMkLst>
          <pc:docMk/>
          <pc:sldMk cId="4072915364" sldId="317"/>
        </pc:sldMkLst>
        <pc:spChg chg="mod">
          <ac:chgData name="Charl Koen" userId="7fb7fb8e-fbc0-4d49-aae4-6f14e09362d7" providerId="ADAL" clId="{F3701CB7-69AA-46AD-A2AA-B4379F0F8636}" dt="2024-03-09T15:35:09.937" v="3010" actId="20577"/>
          <ac:spMkLst>
            <pc:docMk/>
            <pc:sldMk cId="4072915364" sldId="317"/>
            <ac:spMk id="3" creationId="{15CE2A52-10F7-C53A-75E2-881FC855FF30}"/>
          </ac:spMkLst>
        </pc:spChg>
      </pc:sldChg>
      <pc:sldChg chg="modSp del mod">
        <pc:chgData name="Charl Koen" userId="7fb7fb8e-fbc0-4d49-aae4-6f14e09362d7" providerId="ADAL" clId="{F3701CB7-69AA-46AD-A2AA-B4379F0F8636}" dt="2024-03-09T10:01:58.460" v="897" actId="2696"/>
        <pc:sldMkLst>
          <pc:docMk/>
          <pc:sldMk cId="1531228367" sldId="318"/>
        </pc:sldMkLst>
        <pc:spChg chg="mod">
          <ac:chgData name="Charl Koen" userId="7fb7fb8e-fbc0-4d49-aae4-6f14e09362d7" providerId="ADAL" clId="{F3701CB7-69AA-46AD-A2AA-B4379F0F8636}" dt="2024-03-09T10:01:33.650" v="889" actId="21"/>
          <ac:spMkLst>
            <pc:docMk/>
            <pc:sldMk cId="1531228367" sldId="318"/>
            <ac:spMk id="17" creationId="{8231DEE7-38B6-EB41-375C-FC3151D2518C}"/>
          </ac:spMkLst>
        </pc:spChg>
      </pc:sldChg>
      <pc:sldChg chg="addSp modSp mod">
        <pc:chgData name="Charl Koen" userId="7fb7fb8e-fbc0-4d49-aae4-6f14e09362d7" providerId="ADAL" clId="{F3701CB7-69AA-46AD-A2AA-B4379F0F8636}" dt="2024-03-09T10:04:35.174" v="908" actId="1076"/>
        <pc:sldMkLst>
          <pc:docMk/>
          <pc:sldMk cId="3247660508" sldId="319"/>
        </pc:sldMkLst>
        <pc:spChg chg="mod">
          <ac:chgData name="Charl Koen" userId="7fb7fb8e-fbc0-4d49-aae4-6f14e09362d7" providerId="ADAL" clId="{F3701CB7-69AA-46AD-A2AA-B4379F0F8636}" dt="2024-03-09T10:02:54.784" v="900" actId="5793"/>
          <ac:spMkLst>
            <pc:docMk/>
            <pc:sldMk cId="3247660508" sldId="319"/>
            <ac:spMk id="17" creationId="{D73E9AEA-E269-6FAC-5349-D6FF3705802F}"/>
          </ac:spMkLst>
        </pc:spChg>
        <pc:picChg chg="add mod">
          <ac:chgData name="Charl Koen" userId="7fb7fb8e-fbc0-4d49-aae4-6f14e09362d7" providerId="ADAL" clId="{F3701CB7-69AA-46AD-A2AA-B4379F0F8636}" dt="2024-03-09T10:04:35.174" v="908" actId="1076"/>
          <ac:picMkLst>
            <pc:docMk/>
            <pc:sldMk cId="3247660508" sldId="319"/>
            <ac:picMk id="2" creationId="{6113BE45-70EA-A9EF-E53C-478C10FF9C95}"/>
          </ac:picMkLst>
        </pc:picChg>
      </pc:sldChg>
      <pc:sldChg chg="modSp mod">
        <pc:chgData name="Charl Koen" userId="7fb7fb8e-fbc0-4d49-aae4-6f14e09362d7" providerId="ADAL" clId="{F3701CB7-69AA-46AD-A2AA-B4379F0F8636}" dt="2024-03-09T16:06:00.150" v="3022" actId="115"/>
        <pc:sldMkLst>
          <pc:docMk/>
          <pc:sldMk cId="440051646" sldId="320"/>
        </pc:sldMkLst>
        <pc:spChg chg="mod">
          <ac:chgData name="Charl Koen" userId="7fb7fb8e-fbc0-4d49-aae4-6f14e09362d7" providerId="ADAL" clId="{F3701CB7-69AA-46AD-A2AA-B4379F0F8636}" dt="2024-03-09T16:06:00.150" v="3022" actId="115"/>
          <ac:spMkLst>
            <pc:docMk/>
            <pc:sldMk cId="440051646" sldId="320"/>
            <ac:spMk id="17" creationId="{AA718042-B4D2-DC5F-0902-957955CCAE1D}"/>
          </ac:spMkLst>
        </pc:spChg>
      </pc:sldChg>
      <pc:sldChg chg="modSp mod">
        <pc:chgData name="Charl Koen" userId="7fb7fb8e-fbc0-4d49-aae4-6f14e09362d7" providerId="ADAL" clId="{F3701CB7-69AA-46AD-A2AA-B4379F0F8636}" dt="2024-03-09T11:02:40.862" v="2854" actId="6549"/>
        <pc:sldMkLst>
          <pc:docMk/>
          <pc:sldMk cId="2278594508" sldId="321"/>
        </pc:sldMkLst>
        <pc:spChg chg="mod">
          <ac:chgData name="Charl Koen" userId="7fb7fb8e-fbc0-4d49-aae4-6f14e09362d7" providerId="ADAL" clId="{F3701CB7-69AA-46AD-A2AA-B4379F0F8636}" dt="2024-03-09T11:02:40.862" v="2854" actId="6549"/>
          <ac:spMkLst>
            <pc:docMk/>
            <pc:sldMk cId="2278594508" sldId="321"/>
            <ac:spMk id="17" creationId="{AF34E8C5-C757-2F5D-CAB8-15AE127EF22F}"/>
          </ac:spMkLst>
        </pc:spChg>
      </pc:sldChg>
      <pc:sldChg chg="modSp del mod">
        <pc:chgData name="Charl Koen" userId="7fb7fb8e-fbc0-4d49-aae4-6f14e09362d7" providerId="ADAL" clId="{F3701CB7-69AA-46AD-A2AA-B4379F0F8636}" dt="2024-03-09T10:27:14.636" v="1309" actId="2696"/>
        <pc:sldMkLst>
          <pc:docMk/>
          <pc:sldMk cId="4231283574" sldId="322"/>
        </pc:sldMkLst>
        <pc:spChg chg="mod">
          <ac:chgData name="Charl Koen" userId="7fb7fb8e-fbc0-4d49-aae4-6f14e09362d7" providerId="ADAL" clId="{F3701CB7-69AA-46AD-A2AA-B4379F0F8636}" dt="2024-03-09T10:20:53.850" v="1111" actId="21"/>
          <ac:spMkLst>
            <pc:docMk/>
            <pc:sldMk cId="4231283574" sldId="322"/>
            <ac:spMk id="17" creationId="{4785DFEC-5C05-DE24-7449-A61C6A6FDD6E}"/>
          </ac:spMkLst>
        </pc:spChg>
      </pc:sldChg>
      <pc:sldChg chg="modSp mod">
        <pc:chgData name="Charl Koen" userId="7fb7fb8e-fbc0-4d49-aae4-6f14e09362d7" providerId="ADAL" clId="{F3701CB7-69AA-46AD-A2AA-B4379F0F8636}" dt="2024-03-09T16:15:48.755" v="3025" actId="115"/>
        <pc:sldMkLst>
          <pc:docMk/>
          <pc:sldMk cId="3710661112" sldId="323"/>
        </pc:sldMkLst>
        <pc:spChg chg="mod">
          <ac:chgData name="Charl Koen" userId="7fb7fb8e-fbc0-4d49-aae4-6f14e09362d7" providerId="ADAL" clId="{F3701CB7-69AA-46AD-A2AA-B4379F0F8636}" dt="2024-03-09T16:15:48.755" v="3025" actId="115"/>
          <ac:spMkLst>
            <pc:docMk/>
            <pc:sldMk cId="3710661112" sldId="323"/>
            <ac:spMk id="17" creationId="{423DC758-DB8B-9A07-B047-D9D1571D321A}"/>
          </ac:spMkLst>
        </pc:spChg>
      </pc:sldChg>
      <pc:sldChg chg="modSp del mod">
        <pc:chgData name="Charl Koen" userId="7fb7fb8e-fbc0-4d49-aae4-6f14e09362d7" providerId="ADAL" clId="{F3701CB7-69AA-46AD-A2AA-B4379F0F8636}" dt="2024-03-09T10:29:08.892" v="1342" actId="2696"/>
        <pc:sldMkLst>
          <pc:docMk/>
          <pc:sldMk cId="2855526874" sldId="324"/>
        </pc:sldMkLst>
        <pc:spChg chg="mod">
          <ac:chgData name="Charl Koen" userId="7fb7fb8e-fbc0-4d49-aae4-6f14e09362d7" providerId="ADAL" clId="{F3701CB7-69AA-46AD-A2AA-B4379F0F8636}" dt="2024-03-09T10:28:16.241" v="1328" actId="21"/>
          <ac:spMkLst>
            <pc:docMk/>
            <pc:sldMk cId="2855526874" sldId="324"/>
            <ac:spMk id="17" creationId="{69460782-C3AE-2336-569B-0DE951E1D771}"/>
          </ac:spMkLst>
        </pc:spChg>
      </pc:sldChg>
      <pc:sldChg chg="modSp mod">
        <pc:chgData name="Charl Koen" userId="7fb7fb8e-fbc0-4d49-aae4-6f14e09362d7" providerId="ADAL" clId="{F3701CB7-69AA-46AD-A2AA-B4379F0F8636}" dt="2024-03-09T15:27:05.349" v="2868" actId="20577"/>
        <pc:sldMkLst>
          <pc:docMk/>
          <pc:sldMk cId="3524647949" sldId="325"/>
        </pc:sldMkLst>
        <pc:spChg chg="mod">
          <ac:chgData name="Charl Koen" userId="7fb7fb8e-fbc0-4d49-aae4-6f14e09362d7" providerId="ADAL" clId="{F3701CB7-69AA-46AD-A2AA-B4379F0F8636}" dt="2024-03-09T15:27:05.349" v="2868" actId="20577"/>
          <ac:spMkLst>
            <pc:docMk/>
            <pc:sldMk cId="3524647949" sldId="325"/>
            <ac:spMk id="17" creationId="{CC7CE70E-463C-6439-ED24-084FD10E89D0}"/>
          </ac:spMkLst>
        </pc:spChg>
      </pc:sldChg>
    </pc:docChg>
  </pc:docChgLst>
  <pc:docChgLst>
    <pc:chgData name="Charl Koen" userId="7fb7fb8e-fbc0-4d49-aae4-6f14e09362d7" providerId="ADAL" clId="{09514D84-231F-4661-862F-D3391C5CF7C7}"/>
    <pc:docChg chg="custSel delSld modSld">
      <pc:chgData name="Charl Koen" userId="7fb7fb8e-fbc0-4d49-aae4-6f14e09362d7" providerId="ADAL" clId="{09514D84-231F-4661-862F-D3391C5CF7C7}" dt="2024-03-16T23:17:28.886" v="355" actId="20577"/>
      <pc:docMkLst>
        <pc:docMk/>
      </pc:docMkLst>
      <pc:sldChg chg="modSp mod">
        <pc:chgData name="Charl Koen" userId="7fb7fb8e-fbc0-4d49-aae4-6f14e09362d7" providerId="ADAL" clId="{09514D84-231F-4661-862F-D3391C5CF7C7}" dt="2024-03-16T10:45:41.735" v="9" actId="6549"/>
        <pc:sldMkLst>
          <pc:docMk/>
          <pc:sldMk cId="4072915364" sldId="317"/>
        </pc:sldMkLst>
        <pc:spChg chg="mod">
          <ac:chgData name="Charl Koen" userId="7fb7fb8e-fbc0-4d49-aae4-6f14e09362d7" providerId="ADAL" clId="{09514D84-231F-4661-862F-D3391C5CF7C7}" dt="2024-03-16T10:45:41.735" v="9" actId="6549"/>
          <ac:spMkLst>
            <pc:docMk/>
            <pc:sldMk cId="4072915364" sldId="317"/>
            <ac:spMk id="2" creationId="{270B321D-3305-655C-E199-F4899F2B0438}"/>
          </ac:spMkLst>
        </pc:spChg>
      </pc:sldChg>
      <pc:sldChg chg="del">
        <pc:chgData name="Charl Koen" userId="7fb7fb8e-fbc0-4d49-aae4-6f14e09362d7" providerId="ADAL" clId="{09514D84-231F-4661-862F-D3391C5CF7C7}" dt="2024-03-16T10:45:17.466" v="0" actId="2696"/>
        <pc:sldMkLst>
          <pc:docMk/>
          <pc:sldMk cId="615713784" sldId="326"/>
        </pc:sldMkLst>
      </pc:sldChg>
      <pc:sldChg chg="del">
        <pc:chgData name="Charl Koen" userId="7fb7fb8e-fbc0-4d49-aae4-6f14e09362d7" providerId="ADAL" clId="{09514D84-231F-4661-862F-D3391C5CF7C7}" dt="2024-03-16T10:45:53.241" v="10" actId="2696"/>
        <pc:sldMkLst>
          <pc:docMk/>
          <pc:sldMk cId="2637446707" sldId="327"/>
        </pc:sldMkLst>
      </pc:sldChg>
      <pc:sldChg chg="del">
        <pc:chgData name="Charl Koen" userId="7fb7fb8e-fbc0-4d49-aae4-6f14e09362d7" providerId="ADAL" clId="{09514D84-231F-4661-862F-D3391C5CF7C7}" dt="2024-03-16T10:45:21.790" v="1" actId="2696"/>
        <pc:sldMkLst>
          <pc:docMk/>
          <pc:sldMk cId="1701030723" sldId="328"/>
        </pc:sldMkLst>
      </pc:sldChg>
      <pc:sldChg chg="del">
        <pc:chgData name="Charl Koen" userId="7fb7fb8e-fbc0-4d49-aae4-6f14e09362d7" providerId="ADAL" clId="{09514D84-231F-4661-862F-D3391C5CF7C7}" dt="2024-03-16T10:45:36.811" v="2" actId="2696"/>
        <pc:sldMkLst>
          <pc:docMk/>
          <pc:sldMk cId="2998258944" sldId="329"/>
        </pc:sldMkLst>
      </pc:sldChg>
      <pc:sldChg chg="del">
        <pc:chgData name="Charl Koen" userId="7fb7fb8e-fbc0-4d49-aae4-6f14e09362d7" providerId="ADAL" clId="{09514D84-231F-4661-862F-D3391C5CF7C7}" dt="2024-03-16T10:47:59.548" v="11" actId="2696"/>
        <pc:sldMkLst>
          <pc:docMk/>
          <pc:sldMk cId="3428559926" sldId="330"/>
        </pc:sldMkLst>
      </pc:sldChg>
      <pc:sldChg chg="del">
        <pc:chgData name="Charl Koen" userId="7fb7fb8e-fbc0-4d49-aae4-6f14e09362d7" providerId="ADAL" clId="{09514D84-231F-4661-862F-D3391C5CF7C7}" dt="2024-03-16T10:48:50.980" v="12" actId="2696"/>
        <pc:sldMkLst>
          <pc:docMk/>
          <pc:sldMk cId="2883750749" sldId="331"/>
        </pc:sldMkLst>
      </pc:sldChg>
      <pc:sldChg chg="modSp mod">
        <pc:chgData name="Charl Koen" userId="7fb7fb8e-fbc0-4d49-aae4-6f14e09362d7" providerId="ADAL" clId="{09514D84-231F-4661-862F-D3391C5CF7C7}" dt="2024-03-16T10:51:20.835" v="87" actId="20577"/>
        <pc:sldMkLst>
          <pc:docMk/>
          <pc:sldMk cId="4047622286" sldId="332"/>
        </pc:sldMkLst>
        <pc:spChg chg="mod">
          <ac:chgData name="Charl Koen" userId="7fb7fb8e-fbc0-4d49-aae4-6f14e09362d7" providerId="ADAL" clId="{09514D84-231F-4661-862F-D3391C5CF7C7}" dt="2024-03-16T10:51:20.835" v="87" actId="20577"/>
          <ac:spMkLst>
            <pc:docMk/>
            <pc:sldMk cId="4047622286" sldId="332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56:18.522" v="88" actId="2696"/>
        <pc:sldMkLst>
          <pc:docMk/>
          <pc:sldMk cId="2861051943" sldId="334"/>
        </pc:sldMkLst>
      </pc:sldChg>
      <pc:sldChg chg="del">
        <pc:chgData name="Charl Koen" userId="7fb7fb8e-fbc0-4d49-aae4-6f14e09362d7" providerId="ADAL" clId="{09514D84-231F-4661-862F-D3391C5CF7C7}" dt="2024-03-16T10:49:48.438" v="21" actId="2696"/>
        <pc:sldMkLst>
          <pc:docMk/>
          <pc:sldMk cId="4105694098" sldId="335"/>
        </pc:sldMkLst>
      </pc:sldChg>
      <pc:sldChg chg="modSp mod">
        <pc:chgData name="Charl Koen" userId="7fb7fb8e-fbc0-4d49-aae4-6f14e09362d7" providerId="ADAL" clId="{09514D84-231F-4661-862F-D3391C5CF7C7}" dt="2024-03-16T10:50:23.257" v="33" actId="255"/>
        <pc:sldMkLst>
          <pc:docMk/>
          <pc:sldMk cId="2721454014" sldId="336"/>
        </pc:sldMkLst>
        <pc:spChg chg="mod">
          <ac:chgData name="Charl Koen" userId="7fb7fb8e-fbc0-4d49-aae4-6f14e09362d7" providerId="ADAL" clId="{09514D84-231F-4661-862F-D3391C5CF7C7}" dt="2024-03-16T10:50:23.257" v="33" actId="255"/>
          <ac:spMkLst>
            <pc:docMk/>
            <pc:sldMk cId="2721454014" sldId="336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49:40.344" v="20" actId="2696"/>
        <pc:sldMkLst>
          <pc:docMk/>
          <pc:sldMk cId="2941336084" sldId="337"/>
        </pc:sldMkLst>
      </pc:sldChg>
      <pc:sldChg chg="del">
        <pc:chgData name="Charl Koen" userId="7fb7fb8e-fbc0-4d49-aae4-6f14e09362d7" providerId="ADAL" clId="{09514D84-231F-4661-862F-D3391C5CF7C7}" dt="2024-03-16T10:56:25.329" v="89" actId="2696"/>
        <pc:sldMkLst>
          <pc:docMk/>
          <pc:sldMk cId="788668450" sldId="338"/>
        </pc:sldMkLst>
      </pc:sldChg>
      <pc:sldChg chg="del">
        <pc:chgData name="Charl Koen" userId="7fb7fb8e-fbc0-4d49-aae4-6f14e09362d7" providerId="ADAL" clId="{09514D84-231F-4661-862F-D3391C5CF7C7}" dt="2024-03-16T10:56:28.687" v="90" actId="2696"/>
        <pc:sldMkLst>
          <pc:docMk/>
          <pc:sldMk cId="2408324276" sldId="339"/>
        </pc:sldMkLst>
      </pc:sldChg>
      <pc:sldChg chg="del">
        <pc:chgData name="Charl Koen" userId="7fb7fb8e-fbc0-4d49-aae4-6f14e09362d7" providerId="ADAL" clId="{09514D84-231F-4661-862F-D3391C5CF7C7}" dt="2024-03-16T10:56:36.723" v="91" actId="2696"/>
        <pc:sldMkLst>
          <pc:docMk/>
          <pc:sldMk cId="1513898931" sldId="340"/>
        </pc:sldMkLst>
      </pc:sldChg>
      <pc:sldChg chg="modSp mod">
        <pc:chgData name="Charl Koen" userId="7fb7fb8e-fbc0-4d49-aae4-6f14e09362d7" providerId="ADAL" clId="{09514D84-231F-4661-862F-D3391C5CF7C7}" dt="2024-03-16T23:10:02.411" v="327" actId="6549"/>
        <pc:sldMkLst>
          <pc:docMk/>
          <pc:sldMk cId="3739085625" sldId="341"/>
        </pc:sldMkLst>
        <pc:spChg chg="mod">
          <ac:chgData name="Charl Koen" userId="7fb7fb8e-fbc0-4d49-aae4-6f14e09362d7" providerId="ADAL" clId="{09514D84-231F-4661-862F-D3391C5CF7C7}" dt="2024-03-16T23:10:02.411" v="327" actId="6549"/>
          <ac:spMkLst>
            <pc:docMk/>
            <pc:sldMk cId="3739085625" sldId="341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57:28.238" v="97" actId="2696"/>
        <pc:sldMkLst>
          <pc:docMk/>
          <pc:sldMk cId="1483480603" sldId="342"/>
        </pc:sldMkLst>
      </pc:sldChg>
      <pc:sldChg chg="del">
        <pc:chgData name="Charl Koen" userId="7fb7fb8e-fbc0-4d49-aae4-6f14e09362d7" providerId="ADAL" clId="{09514D84-231F-4661-862F-D3391C5CF7C7}" dt="2024-03-16T10:57:34.594" v="98" actId="2696"/>
        <pc:sldMkLst>
          <pc:docMk/>
          <pc:sldMk cId="2288699297" sldId="343"/>
        </pc:sldMkLst>
      </pc:sldChg>
      <pc:sldChg chg="del">
        <pc:chgData name="Charl Koen" userId="7fb7fb8e-fbc0-4d49-aae4-6f14e09362d7" providerId="ADAL" clId="{09514D84-231F-4661-862F-D3391C5CF7C7}" dt="2024-03-16T11:02:11.717" v="263" actId="2696"/>
        <pc:sldMkLst>
          <pc:docMk/>
          <pc:sldMk cId="3111514161" sldId="344"/>
        </pc:sldMkLst>
      </pc:sldChg>
      <pc:sldChg chg="modSp mod">
        <pc:chgData name="Charl Koen" userId="7fb7fb8e-fbc0-4d49-aae4-6f14e09362d7" providerId="ADAL" clId="{09514D84-231F-4661-862F-D3391C5CF7C7}" dt="2024-03-16T23:17:28.886" v="355" actId="20577"/>
        <pc:sldMkLst>
          <pc:docMk/>
          <pc:sldMk cId="64476896" sldId="345"/>
        </pc:sldMkLst>
        <pc:spChg chg="mod">
          <ac:chgData name="Charl Koen" userId="7fb7fb8e-fbc0-4d49-aae4-6f14e09362d7" providerId="ADAL" clId="{09514D84-231F-4661-862F-D3391C5CF7C7}" dt="2024-03-16T23:17:28.886" v="355" actId="20577"/>
          <ac:spMkLst>
            <pc:docMk/>
            <pc:sldMk cId="64476896" sldId="345"/>
            <ac:spMk id="17" creationId="{CC7CE70E-463C-6439-ED24-084FD10E89D0}"/>
          </ac:spMkLst>
        </pc:spChg>
      </pc:sldChg>
      <pc:sldChg chg="del">
        <pc:chgData name="Charl Koen" userId="7fb7fb8e-fbc0-4d49-aae4-6f14e09362d7" providerId="ADAL" clId="{09514D84-231F-4661-862F-D3391C5CF7C7}" dt="2024-03-16T10:50:34.719" v="34" actId="2696"/>
        <pc:sldMkLst>
          <pc:docMk/>
          <pc:sldMk cId="2471216984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BE74-D7A6-4CA0-A306-B75B2A083880}" type="datetimeFigureOut">
              <a:rPr lang="en-ZA" smtClean="0"/>
              <a:t>2024-03-17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A4B6A-6253-4C9C-953C-B3A871D3B29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1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471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35BBB-5838-7434-9E77-1C7CD5FFA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AB8102-26DD-AC1C-82E7-5E91F49A9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DCC3A3-21F4-400D-9EA0-224A94056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0A262-70F3-1D5D-4D0A-16103C0B7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134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7797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565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340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8723A-E81A-398F-CC38-00F8135AE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16C80F-D8AB-AC1B-35D1-7AE98F4F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CE2F4-6EA0-76FC-F1A4-5B8D931AC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6ECFF-DB4B-7127-B5EA-EA062E6CEE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A4B6A-6253-4C9C-953C-B3A871D3B29D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603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8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4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3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2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98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9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9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7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8D3B-6E32-4C23-967C-C7C1301ED19F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1FEF-8465-4BA1-9BAF-F03A518CDE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6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87C0F5-3068-4364-AF99-12D710E44E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-1" y="-5377"/>
            <a:ext cx="9802761" cy="6863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14F659-6349-4D9C-957D-2589DBF61B6B}"/>
              </a:ext>
            </a:extLst>
          </p:cNvPr>
          <p:cNvSpPr txBox="1"/>
          <p:nvPr/>
        </p:nvSpPr>
        <p:spPr>
          <a:xfrm>
            <a:off x="598797" y="884903"/>
            <a:ext cx="6656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Service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31C3F-DBCE-4F50-8B8A-4554A1E8D43C}"/>
              </a:ext>
            </a:extLst>
          </p:cNvPr>
          <p:cNvSpPr txBox="1"/>
          <p:nvPr/>
        </p:nvSpPr>
        <p:spPr>
          <a:xfrm>
            <a:off x="603228" y="1592789"/>
            <a:ext cx="66564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Topic: The Church of God and its</a:t>
            </a: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Character</a:t>
            </a: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Scripture: 1 </a:t>
            </a:r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3:2-7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ZA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17 </a:t>
            </a: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2024</a:t>
            </a:r>
          </a:p>
          <a:p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Charl Koen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0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46D0-DE58-9BC6-A8B0-A70078F1A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E1628B-5A5A-3CFE-90FC-C930C9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B321D-3305-655C-E199-F4899F2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</a:t>
            </a:r>
            <a:r>
              <a:rPr lang="en-ZA" sz="24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Godliness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2A52-10F7-C53A-75E2-881FC855F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8" y="1825625"/>
            <a:ext cx="8664801" cy="485426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godliness, fully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matured and manifested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person:</a:t>
            </a:r>
          </a:p>
          <a:p>
            <a:pPr marL="0" lvl="1" indent="0">
              <a:buNone/>
            </a:pPr>
            <a:endParaRPr lang="en-US" sz="5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the overseer must be above reproach, the husband of but one wife, temperate, self-controlled, respectable, hospitable, able to teach, 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given to drunkenness, not violent but gentle, not quarrelsome, not a lover of money.  </a:t>
            </a:r>
          </a:p>
          <a:p>
            <a:pPr marL="0" lvl="1" indent="0">
              <a:buNone/>
            </a:pPr>
            <a:r>
              <a:rPr lang="en-US" sz="12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must manage his own family well and see that his children obey him with proper respect. 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anyone does not know how to manage his own family, how can he take care of God’s church?)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must not be a recent convert, or he may become conceited and fall under the same judgment as the devil.</a:t>
            </a:r>
          </a:p>
          <a:p>
            <a:pPr marL="0" lvl="1" indent="0">
              <a:buNone/>
            </a:pPr>
            <a:r>
              <a:rPr lang="en-US" sz="14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must also have a good reputation with outsiders, so that he will not fall into disgrace and into the devil’s trap.” </a:t>
            </a: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– 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b="1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Timothy 3:2-7 </a:t>
            </a:r>
            <a:r>
              <a:rPr lang="en-US" sz="2000" b="1" dirty="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(NIV)</a:t>
            </a:r>
          </a:p>
          <a:p>
            <a:pPr marL="354013" lvl="1" indent="-354013"/>
            <a:endParaRPr lang="en-US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US" sz="1000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1" indent="-354013"/>
            <a:endParaRPr lang="en-GB" sz="2000" b="1" dirty="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Worship – Moses (Exodus 15:1-18)</a:t>
            </a:r>
          </a:p>
          <a:p>
            <a:pPr marL="354013" lvl="1" indent="-354013"/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passage of Scripture tells us of God’s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interference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behalf of His people,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subduing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world’s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manifestation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God, and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His people into His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to us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His children that God is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us and for us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how we are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for Him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It is here that the process of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starts.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95338" lvl="1" indent="-342900">
              <a:buFontTx/>
              <a:buChar char="-"/>
            </a:pPr>
            <a:endParaRPr lang="en-US" sz="500" u="sng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Repentance – David (Psalm 51:1-19)</a:t>
            </a:r>
          </a:p>
          <a:p>
            <a:pPr marL="354013" lvl="1" indent="-354013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passage of Scripture tells us of God’s servant who, having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many wars, showed signs of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tendencies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could easily have been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discerned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him before this.  These were left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unchecked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heartfelt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humbling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God, and they only waited for an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display themselves, and work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reminder that evil in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eventually works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outward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Sin is sin and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sin.  </a:t>
            </a:r>
          </a:p>
          <a:p>
            <a:pPr marL="795338" lvl="1" indent="-342900">
              <a:buFontTx/>
              <a:buChar char="-"/>
            </a:pPr>
            <a:endParaRPr lang="en-US" sz="5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5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54013" lvl="1" indent="-354013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of Warfare – Stephen (Acts 7:2-60)</a:t>
            </a:r>
          </a:p>
          <a:p>
            <a:pPr marL="354013" lvl="1" indent="-354013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Scripture tells us that Stephen was “a man full of God’s grace and power”, and becomes on that very account,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special hostility to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enraged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people, and as the first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martyr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receives the “crown” for which his name was known for.  </a:t>
            </a:r>
          </a:p>
          <a:p>
            <a:pPr marL="795338" lvl="1" indent="-342900">
              <a:buFontTx/>
              <a:buChar char="-"/>
            </a:pPr>
            <a:endParaRPr lang="en-US" sz="5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attention is drawn to Stephen who has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fought the good fight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has finished the race set before him.  The dying Stephen would have a lasting impact on Saul,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persecutor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who would later become Paul,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apostle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endParaRPr lang="en-US" sz="2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FFB6-31ED-5C4F-8CDF-FF56D5511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72451-D207-43FC-C390-013E7099B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00" t="7863" r="8261"/>
          <a:stretch/>
        </p:blipFill>
        <p:spPr>
          <a:xfrm>
            <a:off x="0" y="938"/>
            <a:ext cx="9144000" cy="167991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ECD52E8-042A-D803-001E-B9AE7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59" y="178115"/>
            <a:ext cx="7886700" cy="1325563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Church of God and its Character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ZA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ZA" sz="24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Expression of Godliness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contd.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7CE70E-463C-6439-ED24-084FD10E8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57" y="1825624"/>
            <a:ext cx="8651065" cy="4726095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Church of God is to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character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order to display the </a:t>
            </a:r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of godliness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need in every Christian’s life (1 Timothy 3:2-7).</a:t>
            </a:r>
          </a:p>
          <a:p>
            <a:pPr marL="342900" lvl="1" indent="-342900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en-US" sz="2000" u="sng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possible examples </a:t>
            </a: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how our character can be built, and the response to each of them:</a:t>
            </a:r>
          </a:p>
          <a:p>
            <a:pPr marL="342900" lvl="1" indent="-342900"/>
            <a:endParaRPr lang="en-US" sz="1000">
              <a:solidFill>
                <a:srgbClr val="A73C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Bondage, deliverance, redemption, and sanctification                       – prayer of worship.</a:t>
            </a: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Sin, divine revelation, response, divine mercy, conviction                      – prayer of repentance. </a:t>
            </a:r>
          </a:p>
          <a:p>
            <a:pPr marL="795338" lvl="1" indent="-342900">
              <a:buFontTx/>
              <a:buChar char="-"/>
            </a:pPr>
            <a:r>
              <a:rPr lang="en-US" sz="2000">
                <a:solidFill>
                  <a:srgbClr val="A73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Service, signs and wonders, persecution, truth                                   – prayer of warfare.</a:t>
            </a:r>
          </a:p>
        </p:txBody>
      </p:sp>
    </p:spTree>
    <p:extLst>
      <p:ext uri="{BB962C8B-B14F-4D97-AF65-F5344CB8AC3E}">
        <p14:creationId xmlns:p14="http://schemas.microsoft.com/office/powerpoint/2010/main" val="6447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5302</TotalTime>
  <Words>654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Topic: The Church of God and its Character    The Expression of Godliness</vt:lpstr>
      <vt:lpstr>Topic: The Church of God and its Character    The Expression of Godliness contd. </vt:lpstr>
      <vt:lpstr>Topic: The Church of God and its Character    The Expression of Godliness contd. </vt:lpstr>
      <vt:lpstr>Topic: The Church of God and its Character    The Expression of Godliness contd. </vt:lpstr>
      <vt:lpstr>Topic: The Church of God and its Character    The Expression of Godliness contd.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Staden, Estelle (EE)</dc:creator>
  <cp:lastModifiedBy>Charl Koen</cp:lastModifiedBy>
  <cp:revision>141</cp:revision>
  <dcterms:created xsi:type="dcterms:W3CDTF">2022-05-29T08:52:46Z</dcterms:created>
  <dcterms:modified xsi:type="dcterms:W3CDTF">2024-03-16T23:17:32Z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4a3b280-c862-42a5-a9e5-d65e1999dcaa_Enabled">
    <vt:lpwstr>true</vt:lpwstr>
  </property>
  <property fmtid="{D5CDD505-2E9C-101B-9397-08002B2CF9AE}" pid="3" name="MSIP_Label_44a3b280-c862-42a5-a9e5-d65e1999dcaa_SetDate">
    <vt:lpwstr>2024-03-15T19:06:49Z</vt:lpwstr>
  </property>
  <property fmtid="{D5CDD505-2E9C-101B-9397-08002B2CF9AE}" pid="4" name="MSIP_Label_44a3b280-c862-42a5-a9e5-d65e1999dcaa_Method">
    <vt:lpwstr>Standard</vt:lpwstr>
  </property>
  <property fmtid="{D5CDD505-2E9C-101B-9397-08002B2CF9AE}" pid="5" name="MSIP_Label_44a3b280-c862-42a5-a9e5-d65e1999dcaa_Name">
    <vt:lpwstr>General</vt:lpwstr>
  </property>
  <property fmtid="{D5CDD505-2E9C-101B-9397-08002B2CF9AE}" pid="6" name="MSIP_Label_44a3b280-c862-42a5-a9e5-d65e1999dcaa_SiteId">
    <vt:lpwstr>48708a60-7007-4bce-9054-cdeef1250977</vt:lpwstr>
  </property>
  <property fmtid="{D5CDD505-2E9C-101B-9397-08002B2CF9AE}" pid="7" name="MSIP_Label_44a3b280-c862-42a5-a9e5-d65e1999dcaa_ActionId">
    <vt:lpwstr>001d9c27-0ea5-4041-9d77-9acf1ebf6369</vt:lpwstr>
  </property>
  <property fmtid="{D5CDD505-2E9C-101B-9397-08002B2CF9AE}" pid="8" name="MSIP_Label_44a3b280-c862-42a5-a9e5-d65e1999dcaa_ContentBits">
    <vt:lpwstr>0</vt:lpwstr>
  </property>
</Properties>
</file>