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317" r:id="rId3"/>
    <p:sldId id="325" r:id="rId4"/>
    <p:sldId id="258" r:id="rId5"/>
    <p:sldId id="319" r:id="rId6"/>
    <p:sldId id="320" r:id="rId7"/>
    <p:sldId id="323" r:id="rId8"/>
    <p:sldId id="32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C0A"/>
    <a:srgbClr val="CEB4A1"/>
    <a:srgbClr val="C0ACA0"/>
    <a:srgbClr val="CBB4A2"/>
    <a:srgbClr val="B9A191"/>
    <a:srgbClr val="C2AD9F"/>
    <a:srgbClr val="C3AFA1"/>
    <a:srgbClr val="C7B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01CB7-69AA-46AD-A2AA-B4379F0F8636}" v="1" dt="2024-03-09T10:03:57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33" autoAdjust="0"/>
  </p:normalViewPr>
  <p:slideViewPr>
    <p:cSldViewPr snapToGrid="0">
      <p:cViewPr varScale="1">
        <p:scale>
          <a:sx n="55" d="100"/>
          <a:sy n="55" d="100"/>
        </p:scale>
        <p:origin x="191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 Koen" userId="7fb7fb8e-fbc0-4d49-aae4-6f14e09362d7" providerId="ADAL" clId="{F3701CB7-69AA-46AD-A2AA-B4379F0F8636}"/>
    <pc:docChg chg="undo redo custSel delSld modSld">
      <pc:chgData name="Charl Koen" userId="7fb7fb8e-fbc0-4d49-aae4-6f14e09362d7" providerId="ADAL" clId="{F3701CB7-69AA-46AD-A2AA-B4379F0F8636}" dt="2024-03-09T17:04:14.051" v="3041" actId="6549"/>
      <pc:docMkLst>
        <pc:docMk/>
      </pc:docMkLst>
      <pc:sldChg chg="modSp mod">
        <pc:chgData name="Charl Koen" userId="7fb7fb8e-fbc0-4d49-aae4-6f14e09362d7" providerId="ADAL" clId="{F3701CB7-69AA-46AD-A2AA-B4379F0F8636}" dt="2024-03-09T17:04:14.051" v="3041" actId="6549"/>
        <pc:sldMkLst>
          <pc:docMk/>
          <pc:sldMk cId="3506500716" sldId="256"/>
        </pc:sldMkLst>
        <pc:spChg chg="mod">
          <ac:chgData name="Charl Koen" userId="7fb7fb8e-fbc0-4d49-aae4-6f14e09362d7" providerId="ADAL" clId="{F3701CB7-69AA-46AD-A2AA-B4379F0F8636}" dt="2024-03-09T17:04:14.051" v="3041" actId="6549"/>
          <ac:spMkLst>
            <pc:docMk/>
            <pc:sldMk cId="3506500716" sldId="256"/>
            <ac:spMk id="6" creationId="{D014F659-6349-4D9C-957D-2589DBF61B6B}"/>
          </ac:spMkLst>
        </pc:spChg>
        <pc:spChg chg="mod">
          <ac:chgData name="Charl Koen" userId="7fb7fb8e-fbc0-4d49-aae4-6f14e09362d7" providerId="ADAL" clId="{F3701CB7-69AA-46AD-A2AA-B4379F0F8636}" dt="2024-03-09T11:02:08.726" v="2801" actId="6549"/>
          <ac:spMkLst>
            <pc:docMk/>
            <pc:sldMk cId="3506500716" sldId="256"/>
            <ac:spMk id="7" creationId="{24F31C3F-DBCE-4F50-8B8A-4554A1E8D43C}"/>
          </ac:spMkLst>
        </pc:spChg>
      </pc:sldChg>
      <pc:sldChg chg="modSp mod">
        <pc:chgData name="Charl Koen" userId="7fb7fb8e-fbc0-4d49-aae4-6f14e09362d7" providerId="ADAL" clId="{F3701CB7-69AA-46AD-A2AA-B4379F0F8636}" dt="2024-03-09T15:46:14.249" v="3015" actId="115"/>
        <pc:sldMkLst>
          <pc:docMk/>
          <pc:sldMk cId="3455584878" sldId="258"/>
        </pc:sldMkLst>
        <pc:spChg chg="mod">
          <ac:chgData name="Charl Koen" userId="7fb7fb8e-fbc0-4d49-aae4-6f14e09362d7" providerId="ADAL" clId="{F3701CB7-69AA-46AD-A2AA-B4379F0F8636}" dt="2024-03-09T15:46:14.249" v="3015" actId="115"/>
          <ac:spMkLst>
            <pc:docMk/>
            <pc:sldMk cId="3455584878" sldId="258"/>
            <ac:spMk id="3" creationId="{820B3B3A-5A41-4DB6-BC01-6FE243F6C335}"/>
          </ac:spMkLst>
        </pc:spChg>
      </pc:sldChg>
      <pc:sldChg chg="modSp del mod">
        <pc:chgData name="Charl Koen" userId="7fb7fb8e-fbc0-4d49-aae4-6f14e09362d7" providerId="ADAL" clId="{F3701CB7-69AA-46AD-A2AA-B4379F0F8636}" dt="2024-03-09T10:01:22.338" v="888" actId="2696"/>
        <pc:sldMkLst>
          <pc:docMk/>
          <pc:sldMk cId="908175803" sldId="259"/>
        </pc:sldMkLst>
        <pc:spChg chg="mod">
          <ac:chgData name="Charl Koen" userId="7fb7fb8e-fbc0-4d49-aae4-6f14e09362d7" providerId="ADAL" clId="{F3701CB7-69AA-46AD-A2AA-B4379F0F8636}" dt="2024-03-09T10:00:42.753" v="882"/>
          <ac:spMkLst>
            <pc:docMk/>
            <pc:sldMk cId="908175803" sldId="259"/>
            <ac:spMk id="17" creationId="{CB1D6015-B8CC-5DEB-3FFC-EC7097011CE0}"/>
          </ac:spMkLst>
        </pc:spChg>
      </pc:sldChg>
      <pc:sldChg chg="del">
        <pc:chgData name="Charl Koen" userId="7fb7fb8e-fbc0-4d49-aae4-6f14e09362d7" providerId="ADAL" clId="{F3701CB7-69AA-46AD-A2AA-B4379F0F8636}" dt="2024-03-09T09:43:14.363" v="48" actId="2696"/>
        <pc:sldMkLst>
          <pc:docMk/>
          <pc:sldMk cId="3922481016" sldId="314"/>
        </pc:sldMkLst>
      </pc:sldChg>
      <pc:sldChg chg="del">
        <pc:chgData name="Charl Koen" userId="7fb7fb8e-fbc0-4d49-aae4-6f14e09362d7" providerId="ADAL" clId="{F3701CB7-69AA-46AD-A2AA-B4379F0F8636}" dt="2024-03-09T09:44:34.819" v="66" actId="2696"/>
        <pc:sldMkLst>
          <pc:docMk/>
          <pc:sldMk cId="3331295149" sldId="315"/>
        </pc:sldMkLst>
      </pc:sldChg>
      <pc:sldChg chg="del">
        <pc:chgData name="Charl Koen" userId="7fb7fb8e-fbc0-4d49-aae4-6f14e09362d7" providerId="ADAL" clId="{F3701CB7-69AA-46AD-A2AA-B4379F0F8636}" dt="2024-03-09T09:57:16.595" v="845" actId="2696"/>
        <pc:sldMkLst>
          <pc:docMk/>
          <pc:sldMk cId="361237198" sldId="316"/>
        </pc:sldMkLst>
      </pc:sldChg>
      <pc:sldChg chg="modSp mod">
        <pc:chgData name="Charl Koen" userId="7fb7fb8e-fbc0-4d49-aae4-6f14e09362d7" providerId="ADAL" clId="{F3701CB7-69AA-46AD-A2AA-B4379F0F8636}" dt="2024-03-09T15:35:09.937" v="3010" actId="20577"/>
        <pc:sldMkLst>
          <pc:docMk/>
          <pc:sldMk cId="4072915364" sldId="317"/>
        </pc:sldMkLst>
        <pc:spChg chg="mod">
          <ac:chgData name="Charl Koen" userId="7fb7fb8e-fbc0-4d49-aae4-6f14e09362d7" providerId="ADAL" clId="{F3701CB7-69AA-46AD-A2AA-B4379F0F8636}" dt="2024-03-09T15:35:09.937" v="3010" actId="20577"/>
          <ac:spMkLst>
            <pc:docMk/>
            <pc:sldMk cId="4072915364" sldId="317"/>
            <ac:spMk id="3" creationId="{15CE2A52-10F7-C53A-75E2-881FC855FF30}"/>
          </ac:spMkLst>
        </pc:spChg>
      </pc:sldChg>
      <pc:sldChg chg="modSp del mod">
        <pc:chgData name="Charl Koen" userId="7fb7fb8e-fbc0-4d49-aae4-6f14e09362d7" providerId="ADAL" clId="{F3701CB7-69AA-46AD-A2AA-B4379F0F8636}" dt="2024-03-09T10:01:58.460" v="897" actId="2696"/>
        <pc:sldMkLst>
          <pc:docMk/>
          <pc:sldMk cId="1531228367" sldId="318"/>
        </pc:sldMkLst>
        <pc:spChg chg="mod">
          <ac:chgData name="Charl Koen" userId="7fb7fb8e-fbc0-4d49-aae4-6f14e09362d7" providerId="ADAL" clId="{F3701CB7-69AA-46AD-A2AA-B4379F0F8636}" dt="2024-03-09T10:01:33.650" v="889" actId="21"/>
          <ac:spMkLst>
            <pc:docMk/>
            <pc:sldMk cId="1531228367" sldId="318"/>
            <ac:spMk id="17" creationId="{8231DEE7-38B6-EB41-375C-FC3151D2518C}"/>
          </ac:spMkLst>
        </pc:spChg>
      </pc:sldChg>
      <pc:sldChg chg="addSp modSp mod">
        <pc:chgData name="Charl Koen" userId="7fb7fb8e-fbc0-4d49-aae4-6f14e09362d7" providerId="ADAL" clId="{F3701CB7-69AA-46AD-A2AA-B4379F0F8636}" dt="2024-03-09T10:04:35.174" v="908" actId="1076"/>
        <pc:sldMkLst>
          <pc:docMk/>
          <pc:sldMk cId="3247660508" sldId="319"/>
        </pc:sldMkLst>
        <pc:spChg chg="mod">
          <ac:chgData name="Charl Koen" userId="7fb7fb8e-fbc0-4d49-aae4-6f14e09362d7" providerId="ADAL" clId="{F3701CB7-69AA-46AD-A2AA-B4379F0F8636}" dt="2024-03-09T10:02:54.784" v="900" actId="5793"/>
          <ac:spMkLst>
            <pc:docMk/>
            <pc:sldMk cId="3247660508" sldId="319"/>
            <ac:spMk id="17" creationId="{D73E9AEA-E269-6FAC-5349-D6FF3705802F}"/>
          </ac:spMkLst>
        </pc:spChg>
        <pc:picChg chg="add mod">
          <ac:chgData name="Charl Koen" userId="7fb7fb8e-fbc0-4d49-aae4-6f14e09362d7" providerId="ADAL" clId="{F3701CB7-69AA-46AD-A2AA-B4379F0F8636}" dt="2024-03-09T10:04:35.174" v="908" actId="1076"/>
          <ac:picMkLst>
            <pc:docMk/>
            <pc:sldMk cId="3247660508" sldId="319"/>
            <ac:picMk id="2" creationId="{6113BE45-70EA-A9EF-E53C-478C10FF9C95}"/>
          </ac:picMkLst>
        </pc:picChg>
      </pc:sldChg>
      <pc:sldChg chg="modSp mod">
        <pc:chgData name="Charl Koen" userId="7fb7fb8e-fbc0-4d49-aae4-6f14e09362d7" providerId="ADAL" clId="{F3701CB7-69AA-46AD-A2AA-B4379F0F8636}" dt="2024-03-09T16:06:00.150" v="3022" actId="115"/>
        <pc:sldMkLst>
          <pc:docMk/>
          <pc:sldMk cId="440051646" sldId="320"/>
        </pc:sldMkLst>
        <pc:spChg chg="mod">
          <ac:chgData name="Charl Koen" userId="7fb7fb8e-fbc0-4d49-aae4-6f14e09362d7" providerId="ADAL" clId="{F3701CB7-69AA-46AD-A2AA-B4379F0F8636}" dt="2024-03-09T16:06:00.150" v="3022" actId="115"/>
          <ac:spMkLst>
            <pc:docMk/>
            <pc:sldMk cId="440051646" sldId="320"/>
            <ac:spMk id="17" creationId="{AA718042-B4D2-DC5F-0902-957955CCAE1D}"/>
          </ac:spMkLst>
        </pc:spChg>
      </pc:sldChg>
      <pc:sldChg chg="modSp mod">
        <pc:chgData name="Charl Koen" userId="7fb7fb8e-fbc0-4d49-aae4-6f14e09362d7" providerId="ADAL" clId="{F3701CB7-69AA-46AD-A2AA-B4379F0F8636}" dt="2024-03-09T11:02:40.862" v="2854" actId="6549"/>
        <pc:sldMkLst>
          <pc:docMk/>
          <pc:sldMk cId="2278594508" sldId="321"/>
        </pc:sldMkLst>
        <pc:spChg chg="mod">
          <ac:chgData name="Charl Koen" userId="7fb7fb8e-fbc0-4d49-aae4-6f14e09362d7" providerId="ADAL" clId="{F3701CB7-69AA-46AD-A2AA-B4379F0F8636}" dt="2024-03-09T11:02:40.862" v="2854" actId="6549"/>
          <ac:spMkLst>
            <pc:docMk/>
            <pc:sldMk cId="2278594508" sldId="321"/>
            <ac:spMk id="17" creationId="{AF34E8C5-C757-2F5D-CAB8-15AE127EF22F}"/>
          </ac:spMkLst>
        </pc:spChg>
      </pc:sldChg>
      <pc:sldChg chg="modSp del mod">
        <pc:chgData name="Charl Koen" userId="7fb7fb8e-fbc0-4d49-aae4-6f14e09362d7" providerId="ADAL" clId="{F3701CB7-69AA-46AD-A2AA-B4379F0F8636}" dt="2024-03-09T10:27:14.636" v="1309" actId="2696"/>
        <pc:sldMkLst>
          <pc:docMk/>
          <pc:sldMk cId="4231283574" sldId="322"/>
        </pc:sldMkLst>
        <pc:spChg chg="mod">
          <ac:chgData name="Charl Koen" userId="7fb7fb8e-fbc0-4d49-aae4-6f14e09362d7" providerId="ADAL" clId="{F3701CB7-69AA-46AD-A2AA-B4379F0F8636}" dt="2024-03-09T10:20:53.850" v="1111" actId="21"/>
          <ac:spMkLst>
            <pc:docMk/>
            <pc:sldMk cId="4231283574" sldId="322"/>
            <ac:spMk id="17" creationId="{4785DFEC-5C05-DE24-7449-A61C6A6FDD6E}"/>
          </ac:spMkLst>
        </pc:spChg>
      </pc:sldChg>
      <pc:sldChg chg="modSp mod">
        <pc:chgData name="Charl Koen" userId="7fb7fb8e-fbc0-4d49-aae4-6f14e09362d7" providerId="ADAL" clId="{F3701CB7-69AA-46AD-A2AA-B4379F0F8636}" dt="2024-03-09T16:15:48.755" v="3025" actId="115"/>
        <pc:sldMkLst>
          <pc:docMk/>
          <pc:sldMk cId="3710661112" sldId="323"/>
        </pc:sldMkLst>
        <pc:spChg chg="mod">
          <ac:chgData name="Charl Koen" userId="7fb7fb8e-fbc0-4d49-aae4-6f14e09362d7" providerId="ADAL" clId="{F3701CB7-69AA-46AD-A2AA-B4379F0F8636}" dt="2024-03-09T16:15:48.755" v="3025" actId="115"/>
          <ac:spMkLst>
            <pc:docMk/>
            <pc:sldMk cId="3710661112" sldId="323"/>
            <ac:spMk id="17" creationId="{423DC758-DB8B-9A07-B047-D9D1571D321A}"/>
          </ac:spMkLst>
        </pc:spChg>
      </pc:sldChg>
      <pc:sldChg chg="modSp del mod">
        <pc:chgData name="Charl Koen" userId="7fb7fb8e-fbc0-4d49-aae4-6f14e09362d7" providerId="ADAL" clId="{F3701CB7-69AA-46AD-A2AA-B4379F0F8636}" dt="2024-03-09T10:29:08.892" v="1342" actId="2696"/>
        <pc:sldMkLst>
          <pc:docMk/>
          <pc:sldMk cId="2855526874" sldId="324"/>
        </pc:sldMkLst>
        <pc:spChg chg="mod">
          <ac:chgData name="Charl Koen" userId="7fb7fb8e-fbc0-4d49-aae4-6f14e09362d7" providerId="ADAL" clId="{F3701CB7-69AA-46AD-A2AA-B4379F0F8636}" dt="2024-03-09T10:28:16.241" v="1328" actId="21"/>
          <ac:spMkLst>
            <pc:docMk/>
            <pc:sldMk cId="2855526874" sldId="324"/>
            <ac:spMk id="17" creationId="{69460782-C3AE-2336-569B-0DE951E1D771}"/>
          </ac:spMkLst>
        </pc:spChg>
      </pc:sldChg>
      <pc:sldChg chg="modSp mod">
        <pc:chgData name="Charl Koen" userId="7fb7fb8e-fbc0-4d49-aae4-6f14e09362d7" providerId="ADAL" clId="{F3701CB7-69AA-46AD-A2AA-B4379F0F8636}" dt="2024-03-09T15:27:05.349" v="2868" actId="20577"/>
        <pc:sldMkLst>
          <pc:docMk/>
          <pc:sldMk cId="3524647949" sldId="325"/>
        </pc:sldMkLst>
        <pc:spChg chg="mod">
          <ac:chgData name="Charl Koen" userId="7fb7fb8e-fbc0-4d49-aae4-6f14e09362d7" providerId="ADAL" clId="{F3701CB7-69AA-46AD-A2AA-B4379F0F8636}" dt="2024-03-09T15:27:05.349" v="2868" actId="20577"/>
          <ac:spMkLst>
            <pc:docMk/>
            <pc:sldMk cId="3524647949" sldId="325"/>
            <ac:spMk id="17" creationId="{CC7CE70E-463C-6439-ED24-084FD10E89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6BE74-D7A6-4CA0-A306-B75B2A083880}" type="datetimeFigureOut">
              <a:rPr lang="en-ZA" smtClean="0"/>
              <a:t>2024-03-09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A4B6A-6253-4C9C-953C-B3A871D3B29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16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471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35BBB-5838-7434-9E77-1C7CD5FFA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B8102-26DD-AC1C-82E7-5E91F49A9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CC3A3-21F4-400D-9EA0-224A94056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0A262-70F3-1D5D-4D0A-16103C0B7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134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107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619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35BF7-CF38-73CC-A2A6-5AAAE07F9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310F3-D16C-FF40-24BC-DF660C2E7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37772-67CA-4375-E30E-F420E79B6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879E-11BE-1FE1-88A4-720EA5ED3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991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5722E-09BD-0270-DDBA-6A3E3BEE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E022A5-7E4F-13FF-F831-1E2DD39EE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928D4-36DD-25DB-36BD-9A58594A7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4A756-BC70-B4EE-4377-AB0778310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969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D8F48-5054-0475-F2ED-88CD9257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8BC6F-2A8E-008D-3039-6F23BA2DC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BA268-CC1B-DCEE-BFFC-118EA19F4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E24C9-11E3-A490-3593-5C866D833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779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9E57C-E2F9-F825-1C89-432072980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C3DF3-2265-D8AF-9DF4-AB8435E6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8EE90-8507-81FF-223E-FD79758A3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9F65F-4D01-43E7-AE51-4CDDEB8CB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17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8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4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3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4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2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8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8D3B-6E32-4C23-967C-C7C1301ED19F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7C0F5-3068-4364-AF99-12D710E44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-1" y="-5377"/>
            <a:ext cx="9802761" cy="6863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4F659-6349-4D9C-957D-2589DBF61B6B}"/>
              </a:ext>
            </a:extLst>
          </p:cNvPr>
          <p:cNvSpPr txBox="1"/>
          <p:nvPr/>
        </p:nvSpPr>
        <p:spPr>
          <a:xfrm>
            <a:off x="598797" y="884903"/>
            <a:ext cx="6656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Service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31C3F-DBCE-4F50-8B8A-4554A1E8D43C}"/>
              </a:ext>
            </a:extLst>
          </p:cNvPr>
          <p:cNvSpPr txBox="1"/>
          <p:nvPr/>
        </p:nvSpPr>
        <p:spPr>
          <a:xfrm>
            <a:off x="603228" y="1592789"/>
            <a:ext cx="6656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Topic: The Church of God and its</a:t>
            </a: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Character</a:t>
            </a:r>
          </a:p>
          <a:p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Scripture: 1 Timothy 3:1</a:t>
            </a:r>
          </a:p>
          <a:p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10 March 2024</a:t>
            </a: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Charl Koen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0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46D0-DE58-9BC6-A8B0-A70078F1A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1628B-5A5A-3CFE-90FC-C930C967D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B321D-3305-655C-E199-F4899F2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2A52-10F7-C53A-75E2-881FC855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8" y="1825625"/>
            <a:ext cx="8664801" cy="48542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is a trustworthy saying: If anyone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his heart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being an overseer, he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desires a noble task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		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– </a:t>
            </a:r>
            <a:r>
              <a:rPr lang="en-US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Timothy 3:1 (NIV)</a:t>
            </a:r>
          </a:p>
          <a:p>
            <a:pPr marL="354013" lvl="1" indent="-354013"/>
            <a:endParaRPr lang="en-US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Overseer,”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word means, expresses the character of it and is sometimes referred to as a “shepherd.”  The man himself who is to fill the office is the "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elder.”</a:t>
            </a:r>
            <a:endParaRPr lang="en-US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US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the three brought together in the plainest way in the apostle's address to the elders at Ephesus in the book 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Acts.</a:t>
            </a:r>
            <a:endParaRPr lang="en-US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GB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Paul sent to Ephesus for the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elders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church…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watch over yourselves and all the flock of which the Holy Spirit has made you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overseers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Be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shepherds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Church of God, which He bought with His own Blood.” 					</a:t>
            </a: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– </a:t>
            </a:r>
            <a:r>
              <a:rPr lang="en-GB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20:17-28 (NIV)</a:t>
            </a:r>
          </a:p>
        </p:txBody>
      </p:sp>
    </p:spTree>
    <p:extLst>
      <p:ext uri="{BB962C8B-B14F-4D97-AF65-F5344CB8AC3E}">
        <p14:creationId xmlns:p14="http://schemas.microsoft.com/office/powerpoint/2010/main" val="40729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Church was instituted to preserve that character which is synonymous with the house of God</a:t>
            </a:r>
            <a:r>
              <a:rPr lang="en-GB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us the character that God values and seeks from His people.</a:t>
            </a:r>
            <a:endParaRPr lang="en-GB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GB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large house there are articles not only of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and silver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also of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and clay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some are for noble purposes and some for ignoble.  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a man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cleanses himself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latter, he will be an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noble purposes, made holy, useful to the Master and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any good work.” 					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- </a:t>
            </a:r>
            <a:r>
              <a:rPr lang="en-US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Timothy 2:20-26 (NIV) </a:t>
            </a:r>
          </a:p>
          <a:p>
            <a:pPr marL="0" lvl="1" indent="0">
              <a:buNone/>
            </a:pPr>
            <a:endParaRPr lang="en-US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overseer (and later the deacon) is given to express the godliness which belongs to the Church, so needed to cultivate the spirit needed in a Christian.</a:t>
            </a:r>
          </a:p>
          <a:p>
            <a:pPr marL="354013" lvl="1" indent="-354013"/>
            <a:endParaRPr lang="en-GB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4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130EE-C824-4623-B33C-008E7CDC0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92955-AFA6-4F7A-A621-1F203DC8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3B3A-5A41-4DB6-BC01-6FE243F6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8" y="1825625"/>
            <a:ext cx="8664801" cy="4854260"/>
          </a:xfrm>
        </p:spPr>
        <p:txBody>
          <a:bodyPr>
            <a:normAutofit/>
          </a:bodyPr>
          <a:lstStyle/>
          <a:p>
            <a:pPr marL="360363" lvl="1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Therefore, since we have been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justified through faith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have peace with God through our Lord Jesus Christ, 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whom we have gained access by faith into this grace in which we now stand.  And we rejoice in the hope of the glory of God.  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only so, but we also rejoice in our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sufferings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we know that suffering produces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perseverance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perseverance,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character,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hope does not disappoint us, because God has poured out His love into our hearts by the Holy Spirit, whom He has given us.” </a:t>
            </a:r>
          </a:p>
          <a:p>
            <a:pPr marL="360363" lvl="1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- ‭‭</a:t>
            </a:r>
            <a:r>
              <a:rPr lang="en-US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5:1-5 (NIV)</a:t>
            </a:r>
          </a:p>
          <a:p>
            <a:pPr marL="360363" lvl="1" indent="0">
              <a:lnSpc>
                <a:spcPct val="100000"/>
              </a:lnSpc>
              <a:buNone/>
            </a:pPr>
            <a:endParaRPr lang="en-US" sz="1000" b="1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>
              <a:defRPr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passage above, the apostle Paul points out the unique relationship between tribulations, perseverance and character.</a:t>
            </a:r>
          </a:p>
          <a:p>
            <a:pPr marL="354013" lvl="1" indent="-354013">
              <a:defRPr/>
            </a:pPr>
            <a:endParaRPr lang="en-GB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>
              <a:defRPr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character is made evident by their response to what is happening around them.</a:t>
            </a:r>
          </a:p>
        </p:txBody>
      </p:sp>
    </p:spTree>
    <p:extLst>
      <p:ext uri="{BB962C8B-B14F-4D97-AF65-F5344CB8AC3E}">
        <p14:creationId xmlns:p14="http://schemas.microsoft.com/office/powerpoint/2010/main" val="345558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2F5D-3469-F869-FA2D-7EF27246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00491-7381-6FF9-A507-935415240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4727173-1B10-0DEF-CCC9-0CF94EB8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73E9AEA-E269-6FAC-5349-D6FF37058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GB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GB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3BE45-70EA-A9EF-E53C-478C10FF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67" y="2570809"/>
            <a:ext cx="5000665" cy="33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6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49363-1FC1-8248-6595-4CC8F1349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8ABC60-A9EC-87BC-036F-F55BE6F39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8C29C78-DFC4-FDA0-00DB-7E78D15F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A718042-B4D2-DC5F-0902-957955CCA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Tests that reveal the reality of our faith</a:t>
            </a:r>
          </a:p>
          <a:p>
            <a:pPr marL="0" lvl="1" indent="0">
              <a:buNone/>
            </a:pPr>
            <a:endParaRPr lang="en-GB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 it pure joy, my brothers, whenever you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trails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many kinds, 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we know that the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of your faith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perseverance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Perseverance must finish its work so that you may be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 and complete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lacking anything…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man who perseveres under trial, because when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who has stood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test, he will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the crown of life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God has promised to those who love Him.” </a:t>
            </a: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- </a:t>
            </a:r>
            <a:r>
              <a:rPr lang="en-GB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1:2-4,12 (NIV)</a:t>
            </a:r>
          </a:p>
          <a:p>
            <a:pPr marL="0" lvl="1" indent="0">
              <a:buNone/>
            </a:pPr>
            <a:endParaRPr lang="en-GB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Temptations that reveal the condition of our hearts</a:t>
            </a:r>
          </a:p>
          <a:p>
            <a:pPr marL="0" lvl="1" indent="0">
              <a:buNone/>
            </a:pPr>
            <a:endParaRPr lang="en-GB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tempted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one should say, ‘God is tempting me</a:t>
            </a:r>
            <a:r>
              <a:rPr lang="en-GB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  For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cannot be tempted by evil, nor does He tempt anyone; 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each one is tempted when, by his own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evil desire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 is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dragged away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enticed.  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Then, after desire has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conceived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gives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to sin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sin, when it is full-grown, gives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to death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			</a:t>
            </a: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- </a:t>
            </a:r>
            <a:r>
              <a:rPr lang="en-GB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1:13-15 (NIV)</a:t>
            </a:r>
          </a:p>
        </p:txBody>
      </p:sp>
    </p:spTree>
    <p:extLst>
      <p:ext uri="{BB962C8B-B14F-4D97-AF65-F5344CB8AC3E}">
        <p14:creationId xmlns:p14="http://schemas.microsoft.com/office/powerpoint/2010/main" val="44005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C72B-7AD2-EE27-4341-7FBCD402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8DE33-27B5-7835-1932-9ECB8EF3D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FD0E4DC-62D5-4C8A-CEE2-8FD41FD8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3DC758-DB8B-9A07-B047-D9D1571D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places in your community where you </a:t>
            </a:r>
            <a:r>
              <a:rPr lang="en-GB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go,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your outer appearance – most places are geared towards making us look or feel better.</a:t>
            </a:r>
          </a:p>
          <a:p>
            <a:pPr marL="342900" lvl="1" indent="-342900"/>
            <a:endParaRPr lang="en-GB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think of those places in your community that are geared towards developing your character.  The second list is most likely shorter than the first.</a:t>
            </a:r>
          </a:p>
          <a:p>
            <a:pPr marL="0" lvl="1" indent="0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1" indent="0" algn="ctr">
              <a:buNone/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comfort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developing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godly character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suffering and trails will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upset you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If you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spiritual development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things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will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joyful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trials.”</a:t>
            </a:r>
          </a:p>
          <a:p>
            <a:pPr marL="342900" lvl="1" indent="-342900"/>
            <a:endParaRPr lang="en-GB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GB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6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044DC-5695-6320-9128-3F79D9390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5AD18-7043-C7D8-C482-D28AB009D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12B27E-E9DD-E3BD-CD15-C961A552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F34E8C5-C757-2F5D-CAB8-15AE127E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 lnSpcReduction="10000"/>
          </a:bodyPr>
          <a:lstStyle/>
          <a:p>
            <a:pPr marL="342900" lvl="1" indent="-342900">
              <a:tabLst>
                <a:tab pos="541338" algn="l"/>
                <a:tab pos="1262063" algn="l"/>
              </a:tabLst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 Jesus Christ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your Lord and </a:t>
            </a:r>
            <a:r>
              <a:rPr lang="en-ZA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Saviour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endParaRPr lang="en-US" sz="5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am the Way, and the Truth and the Life.  No one comes to the Father except through Me.”</a:t>
            </a: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– </a:t>
            </a:r>
            <a:r>
              <a:rPr lang="en-US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14:6 (NIV)</a:t>
            </a: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endParaRPr lang="en-US" sz="5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tabLst>
                <a:tab pos="541338" algn="l"/>
                <a:tab pos="1262063" algn="l"/>
              </a:tabLst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allowed yourself to be </a:t>
            </a:r>
            <a:r>
              <a:rPr lang="en-GB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by those more experienced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yourself, by those with a good reputation?</a:t>
            </a: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endParaRPr lang="en-GB" sz="5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 the older men…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 the older woman…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 the younger woman…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encourage the younger men…</a:t>
            </a:r>
            <a:r>
              <a:rPr lang="en-GB" sz="14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 slaves…” </a:t>
            </a: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– </a:t>
            </a:r>
            <a:r>
              <a:rPr lang="en-GB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Titus 2:2-9 (NIV)</a:t>
            </a:r>
          </a:p>
          <a:p>
            <a:pPr marL="0" lvl="1" indent="0">
              <a:buNone/>
              <a:tabLst>
                <a:tab pos="541338" algn="l"/>
                <a:tab pos="1262063" algn="l"/>
              </a:tabLst>
            </a:pPr>
            <a:endParaRPr lang="en-US" sz="5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en-GB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</a:t>
            </a:r>
            <a:r>
              <a:rPr lang="en-GB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an </a:t>
            </a:r>
            <a:r>
              <a:rPr lang="en-GB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overseer?</a:t>
            </a:r>
          </a:p>
          <a:p>
            <a:pPr marL="342900" lvl="1" indent="-342900"/>
            <a:endParaRPr lang="en-GB" sz="5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“Here is a trustworthy saying: If anyone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his heart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being an overseer, he </a:t>
            </a:r>
            <a:r>
              <a:rPr lang="en-US" sz="2000" u="sng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desires a noble task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		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– </a:t>
            </a:r>
            <a:r>
              <a:rPr lang="en-US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Timothy 3:1 (NIV)</a:t>
            </a:r>
            <a:endParaRPr lang="en-GB" sz="2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9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4863</TotalTime>
  <Words>1093</Words>
  <Application>Microsoft Office PowerPoint</Application>
  <PresentationFormat>On-screen Show (4:3)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Topic: The Church of God and its Character    The Expression of Godliness </vt:lpstr>
      <vt:lpstr>Topic: The Church of God and its Character    The Expression of Godliness contd. </vt:lpstr>
      <vt:lpstr>Topic: The Church of God and its Character    The Expression of Godliness contd.</vt:lpstr>
      <vt:lpstr>Topic: The Church of God and its Character    The Expression of Godliness contd.</vt:lpstr>
      <vt:lpstr>Topic: The Church of God and its Character    The Expression of Godliness contd</vt:lpstr>
      <vt:lpstr>Topic: The Church of God and its Character    The Expression of Godliness contd</vt:lpstr>
      <vt:lpstr>Topic: The Church of God and its Character    The Expression of Godliness contd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Staden, Estelle (EE)</dc:creator>
  <cp:lastModifiedBy>Charl Koen</cp:lastModifiedBy>
  <cp:revision>142</cp:revision>
  <dcterms:created xsi:type="dcterms:W3CDTF">2022-05-29T08:52:46Z</dcterms:created>
  <dcterms:modified xsi:type="dcterms:W3CDTF">2024-03-09T18:32:27Z</dcterms:modified>
</cp:coreProperties>
</file>