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317" r:id="rId3"/>
    <p:sldId id="325" r:id="rId4"/>
    <p:sldId id="258" r:id="rId5"/>
    <p:sldId id="319" r:id="rId6"/>
    <p:sldId id="320" r:id="rId7"/>
    <p:sldId id="323" r:id="rId8"/>
    <p:sldId id="32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3C0A"/>
    <a:srgbClr val="CEB4A1"/>
    <a:srgbClr val="C0ACA0"/>
    <a:srgbClr val="CBB4A2"/>
    <a:srgbClr val="B9A191"/>
    <a:srgbClr val="C2AD9F"/>
    <a:srgbClr val="C3AFA1"/>
    <a:srgbClr val="C7B0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F61A1-ACBE-4F0A-B10B-D8AA514E0699}" v="3" dt="2024-03-09T16:16:22.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33" autoAdjust="0"/>
  </p:normalViewPr>
  <p:slideViewPr>
    <p:cSldViewPr snapToGrid="0">
      <p:cViewPr varScale="1">
        <p:scale>
          <a:sx n="55" d="100"/>
          <a:sy n="55" d="100"/>
        </p:scale>
        <p:origin x="191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 Koen" userId="7fb7fb8e-fbc0-4d49-aae4-6f14e09362d7" providerId="ADAL" clId="{50CF61A1-ACBE-4F0A-B10B-D8AA514E0699}"/>
    <pc:docChg chg="undo redo custSel modSld">
      <pc:chgData name="Charl Koen" userId="7fb7fb8e-fbc0-4d49-aae4-6f14e09362d7" providerId="ADAL" clId="{50CF61A1-ACBE-4F0A-B10B-D8AA514E0699}" dt="2024-03-09T17:03:56.422" v="9107" actId="20577"/>
      <pc:docMkLst>
        <pc:docMk/>
      </pc:docMkLst>
      <pc:sldChg chg="modSp mod">
        <pc:chgData name="Charl Koen" userId="7fb7fb8e-fbc0-4d49-aae4-6f14e09362d7" providerId="ADAL" clId="{50CF61A1-ACBE-4F0A-B10B-D8AA514E0699}" dt="2024-03-09T17:03:56.422" v="9107" actId="20577"/>
        <pc:sldMkLst>
          <pc:docMk/>
          <pc:sldMk cId="3506500716" sldId="256"/>
        </pc:sldMkLst>
        <pc:spChg chg="mod">
          <ac:chgData name="Charl Koen" userId="7fb7fb8e-fbc0-4d49-aae4-6f14e09362d7" providerId="ADAL" clId="{50CF61A1-ACBE-4F0A-B10B-D8AA514E0699}" dt="2024-03-09T17:03:56.422" v="9107" actId="20577"/>
          <ac:spMkLst>
            <pc:docMk/>
            <pc:sldMk cId="3506500716" sldId="256"/>
            <ac:spMk id="6" creationId="{D014F659-6349-4D9C-957D-2589DBF61B6B}"/>
          </ac:spMkLst>
        </pc:spChg>
        <pc:spChg chg="mod">
          <ac:chgData name="Charl Koen" userId="7fb7fb8e-fbc0-4d49-aae4-6f14e09362d7" providerId="ADAL" clId="{50CF61A1-ACBE-4F0A-B10B-D8AA514E0699}" dt="2024-03-09T15:00:44.070" v="166" actId="20577"/>
          <ac:spMkLst>
            <pc:docMk/>
            <pc:sldMk cId="3506500716" sldId="256"/>
            <ac:spMk id="7" creationId="{24F31C3F-DBCE-4F50-8B8A-4554A1E8D43C}"/>
          </ac:spMkLst>
        </pc:spChg>
      </pc:sldChg>
      <pc:sldChg chg="modSp mod">
        <pc:chgData name="Charl Koen" userId="7fb7fb8e-fbc0-4d49-aae4-6f14e09362d7" providerId="ADAL" clId="{50CF61A1-ACBE-4F0A-B10B-D8AA514E0699}" dt="2024-03-09T15:52:34.919" v="5060" actId="20577"/>
        <pc:sldMkLst>
          <pc:docMk/>
          <pc:sldMk cId="3455584878" sldId="258"/>
        </pc:sldMkLst>
        <pc:spChg chg="mod">
          <ac:chgData name="Charl Koen" userId="7fb7fb8e-fbc0-4d49-aae4-6f14e09362d7" providerId="ADAL" clId="{50CF61A1-ACBE-4F0A-B10B-D8AA514E0699}" dt="2024-03-09T15:40:21.044" v="3440" actId="6549"/>
          <ac:spMkLst>
            <pc:docMk/>
            <pc:sldMk cId="3455584878" sldId="258"/>
            <ac:spMk id="2" creationId="{CFF92955-AFA6-4F7A-A621-1F203DC8F1EF}"/>
          </ac:spMkLst>
        </pc:spChg>
        <pc:spChg chg="mod">
          <ac:chgData name="Charl Koen" userId="7fb7fb8e-fbc0-4d49-aae4-6f14e09362d7" providerId="ADAL" clId="{50CF61A1-ACBE-4F0A-B10B-D8AA514E0699}" dt="2024-03-09T15:52:34.919" v="5060" actId="20577"/>
          <ac:spMkLst>
            <pc:docMk/>
            <pc:sldMk cId="3455584878" sldId="258"/>
            <ac:spMk id="3" creationId="{820B3B3A-5A41-4DB6-BC01-6FE243F6C335}"/>
          </ac:spMkLst>
        </pc:spChg>
      </pc:sldChg>
      <pc:sldChg chg="modSp mod">
        <pc:chgData name="Charl Koen" userId="7fb7fb8e-fbc0-4d49-aae4-6f14e09362d7" providerId="ADAL" clId="{50CF61A1-ACBE-4F0A-B10B-D8AA514E0699}" dt="2024-03-09T15:39:40.199" v="3396" actId="20577"/>
        <pc:sldMkLst>
          <pc:docMk/>
          <pc:sldMk cId="4072915364" sldId="317"/>
        </pc:sldMkLst>
        <pc:spChg chg="mod">
          <ac:chgData name="Charl Koen" userId="7fb7fb8e-fbc0-4d49-aae4-6f14e09362d7" providerId="ADAL" clId="{50CF61A1-ACBE-4F0A-B10B-D8AA514E0699}" dt="2024-03-09T15:39:40.199" v="3396" actId="20577"/>
          <ac:spMkLst>
            <pc:docMk/>
            <pc:sldMk cId="4072915364" sldId="317"/>
            <ac:spMk id="2" creationId="{270B321D-3305-655C-E199-F4899F2B0438}"/>
          </ac:spMkLst>
        </pc:spChg>
        <pc:spChg chg="mod">
          <ac:chgData name="Charl Koen" userId="7fb7fb8e-fbc0-4d49-aae4-6f14e09362d7" providerId="ADAL" clId="{50CF61A1-ACBE-4F0A-B10B-D8AA514E0699}" dt="2024-03-09T15:34:53.176" v="3070" actId="255"/>
          <ac:spMkLst>
            <pc:docMk/>
            <pc:sldMk cId="4072915364" sldId="317"/>
            <ac:spMk id="3" creationId="{15CE2A52-10F7-C53A-75E2-881FC855FF30}"/>
          </ac:spMkLst>
        </pc:spChg>
      </pc:sldChg>
      <pc:sldChg chg="modSp mod">
        <pc:chgData name="Charl Koen" userId="7fb7fb8e-fbc0-4d49-aae4-6f14e09362d7" providerId="ADAL" clId="{50CF61A1-ACBE-4F0A-B10B-D8AA514E0699}" dt="2024-03-09T15:52:56.550" v="5074" actId="6549"/>
        <pc:sldMkLst>
          <pc:docMk/>
          <pc:sldMk cId="3247660508" sldId="319"/>
        </pc:sldMkLst>
        <pc:spChg chg="mod">
          <ac:chgData name="Charl Koen" userId="7fb7fb8e-fbc0-4d49-aae4-6f14e09362d7" providerId="ADAL" clId="{50CF61A1-ACBE-4F0A-B10B-D8AA514E0699}" dt="2024-03-09T15:52:56.550" v="5074" actId="6549"/>
          <ac:spMkLst>
            <pc:docMk/>
            <pc:sldMk cId="3247660508" sldId="319"/>
            <ac:spMk id="14" creationId="{D4727173-1B10-0DEF-CCC9-0CF94EB8A954}"/>
          </ac:spMkLst>
        </pc:spChg>
      </pc:sldChg>
      <pc:sldChg chg="modSp mod">
        <pc:chgData name="Charl Koen" userId="7fb7fb8e-fbc0-4d49-aae4-6f14e09362d7" providerId="ADAL" clId="{50CF61A1-ACBE-4F0A-B10B-D8AA514E0699}" dt="2024-03-09T16:08:56.799" v="6901" actId="20577"/>
        <pc:sldMkLst>
          <pc:docMk/>
          <pc:sldMk cId="440051646" sldId="320"/>
        </pc:sldMkLst>
        <pc:spChg chg="mod">
          <ac:chgData name="Charl Koen" userId="7fb7fb8e-fbc0-4d49-aae4-6f14e09362d7" providerId="ADAL" clId="{50CF61A1-ACBE-4F0A-B10B-D8AA514E0699}" dt="2024-03-09T15:53:07.445" v="5088" actId="6549"/>
          <ac:spMkLst>
            <pc:docMk/>
            <pc:sldMk cId="440051646" sldId="320"/>
            <ac:spMk id="14" creationId="{D8C29C78-DFC4-FDA0-00DB-7E78D15F15C7}"/>
          </ac:spMkLst>
        </pc:spChg>
        <pc:spChg chg="mod">
          <ac:chgData name="Charl Koen" userId="7fb7fb8e-fbc0-4d49-aae4-6f14e09362d7" providerId="ADAL" clId="{50CF61A1-ACBE-4F0A-B10B-D8AA514E0699}" dt="2024-03-09T16:08:56.799" v="6901" actId="20577"/>
          <ac:spMkLst>
            <pc:docMk/>
            <pc:sldMk cId="440051646" sldId="320"/>
            <ac:spMk id="17" creationId="{AA718042-B4D2-DC5F-0902-957955CCAE1D}"/>
          </ac:spMkLst>
        </pc:spChg>
      </pc:sldChg>
      <pc:sldChg chg="modSp mod">
        <pc:chgData name="Charl Koen" userId="7fb7fb8e-fbc0-4d49-aae4-6f14e09362d7" providerId="ADAL" clId="{50CF61A1-ACBE-4F0A-B10B-D8AA514E0699}" dt="2024-03-09T16:28:13.988" v="9083" actId="115"/>
        <pc:sldMkLst>
          <pc:docMk/>
          <pc:sldMk cId="2278594508" sldId="321"/>
        </pc:sldMkLst>
        <pc:spChg chg="mod">
          <ac:chgData name="Charl Koen" userId="7fb7fb8e-fbc0-4d49-aae4-6f14e09362d7" providerId="ADAL" clId="{50CF61A1-ACBE-4F0A-B10B-D8AA514E0699}" dt="2024-03-09T16:17:55.386" v="8104" actId="20577"/>
          <ac:spMkLst>
            <pc:docMk/>
            <pc:sldMk cId="2278594508" sldId="321"/>
            <ac:spMk id="14" creationId="{FD12B27E-E9DD-E3BD-CD15-C961A552B87D}"/>
          </ac:spMkLst>
        </pc:spChg>
        <pc:spChg chg="mod">
          <ac:chgData name="Charl Koen" userId="7fb7fb8e-fbc0-4d49-aae4-6f14e09362d7" providerId="ADAL" clId="{50CF61A1-ACBE-4F0A-B10B-D8AA514E0699}" dt="2024-03-09T16:28:13.988" v="9083" actId="115"/>
          <ac:spMkLst>
            <pc:docMk/>
            <pc:sldMk cId="2278594508" sldId="321"/>
            <ac:spMk id="17" creationId="{AF34E8C5-C757-2F5D-CAB8-15AE127EF22F}"/>
          </ac:spMkLst>
        </pc:spChg>
      </pc:sldChg>
      <pc:sldChg chg="modSp mod">
        <pc:chgData name="Charl Koen" userId="7fb7fb8e-fbc0-4d49-aae4-6f14e09362d7" providerId="ADAL" clId="{50CF61A1-ACBE-4F0A-B10B-D8AA514E0699}" dt="2024-03-09T16:17:45.429" v="8090" actId="115"/>
        <pc:sldMkLst>
          <pc:docMk/>
          <pc:sldMk cId="3710661112" sldId="323"/>
        </pc:sldMkLst>
        <pc:spChg chg="mod">
          <ac:chgData name="Charl Koen" userId="7fb7fb8e-fbc0-4d49-aae4-6f14e09362d7" providerId="ADAL" clId="{50CF61A1-ACBE-4F0A-B10B-D8AA514E0699}" dt="2024-03-09T16:09:07.226" v="6915" actId="6549"/>
          <ac:spMkLst>
            <pc:docMk/>
            <pc:sldMk cId="3710661112" sldId="323"/>
            <ac:spMk id="14" creationId="{9FD0E4DC-62D5-4C8A-CEE2-8FD41FD8F8F4}"/>
          </ac:spMkLst>
        </pc:spChg>
        <pc:spChg chg="mod">
          <ac:chgData name="Charl Koen" userId="7fb7fb8e-fbc0-4d49-aae4-6f14e09362d7" providerId="ADAL" clId="{50CF61A1-ACBE-4F0A-B10B-D8AA514E0699}" dt="2024-03-09T16:17:45.429" v="8090" actId="115"/>
          <ac:spMkLst>
            <pc:docMk/>
            <pc:sldMk cId="3710661112" sldId="323"/>
            <ac:spMk id="17" creationId="{423DC758-DB8B-9A07-B047-D9D1571D321A}"/>
          </ac:spMkLst>
        </pc:spChg>
      </pc:sldChg>
      <pc:sldChg chg="modSp mod">
        <pc:chgData name="Charl Koen" userId="7fb7fb8e-fbc0-4d49-aae4-6f14e09362d7" providerId="ADAL" clId="{50CF61A1-ACBE-4F0A-B10B-D8AA514E0699}" dt="2024-03-09T15:40:09.974" v="3426" actId="6549"/>
        <pc:sldMkLst>
          <pc:docMk/>
          <pc:sldMk cId="3524647949" sldId="325"/>
        </pc:sldMkLst>
        <pc:spChg chg="mod">
          <ac:chgData name="Charl Koen" userId="7fb7fb8e-fbc0-4d49-aae4-6f14e09362d7" providerId="ADAL" clId="{50CF61A1-ACBE-4F0A-B10B-D8AA514E0699}" dt="2024-03-09T15:39:56.066" v="3410" actId="6549"/>
          <ac:spMkLst>
            <pc:docMk/>
            <pc:sldMk cId="3524647949" sldId="325"/>
            <ac:spMk id="14" creationId="{7ECD52E8-042A-D803-001E-B9AE7411C841}"/>
          </ac:spMkLst>
        </pc:spChg>
        <pc:spChg chg="mod">
          <ac:chgData name="Charl Koen" userId="7fb7fb8e-fbc0-4d49-aae4-6f14e09362d7" providerId="ADAL" clId="{50CF61A1-ACBE-4F0A-B10B-D8AA514E0699}" dt="2024-03-09T15:40:09.974" v="3426" actId="6549"/>
          <ac:spMkLst>
            <pc:docMk/>
            <pc:sldMk cId="3524647949" sldId="325"/>
            <ac:spMk id="17" creationId="{CC7CE70E-463C-6439-ED24-084FD10E89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6BE74-D7A6-4CA0-A306-B75B2A083880}" type="datetimeFigureOut">
              <a:rPr lang="en-ZA" smtClean="0"/>
              <a:t>2024-03-09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A4B6A-6253-4C9C-953C-B3A871D3B29D}" type="slidenum">
              <a:rPr lang="en-ZA" smtClean="0"/>
              <a:t>‹#›</a:t>
            </a:fld>
            <a:endParaRPr lang="en-ZA"/>
          </a:p>
        </p:txBody>
      </p:sp>
    </p:spTree>
    <p:extLst>
      <p:ext uri="{BB962C8B-B14F-4D97-AF65-F5344CB8AC3E}">
        <p14:creationId xmlns:p14="http://schemas.microsoft.com/office/powerpoint/2010/main" val="322716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29A4B6A-6253-4C9C-953C-B3A871D3B29D}" type="slidenum">
              <a:rPr lang="en-ZA" smtClean="0"/>
              <a:t>1</a:t>
            </a:fld>
            <a:endParaRPr lang="en-ZA"/>
          </a:p>
        </p:txBody>
      </p:sp>
    </p:spTree>
    <p:extLst>
      <p:ext uri="{BB962C8B-B14F-4D97-AF65-F5344CB8AC3E}">
        <p14:creationId xmlns:p14="http://schemas.microsoft.com/office/powerpoint/2010/main" val="159471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35BBB-5838-7434-9E77-1C7CD5FFA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B8102-26DD-AC1C-82E7-5E91F49A96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CC3A3-21F4-400D-9EA0-224A94056B5F}"/>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9180A262-70F3-1D5D-4D0A-16103C0B7038}"/>
              </a:ext>
            </a:extLst>
          </p:cNvPr>
          <p:cNvSpPr>
            <a:spLocks noGrp="1"/>
          </p:cNvSpPr>
          <p:nvPr>
            <p:ph type="sldNum" sz="quarter" idx="5"/>
          </p:nvPr>
        </p:nvSpPr>
        <p:spPr/>
        <p:txBody>
          <a:bodyPr/>
          <a:lstStyle/>
          <a:p>
            <a:fld id="{329A4B6A-6253-4C9C-953C-B3A871D3B29D}" type="slidenum">
              <a:rPr lang="en-ZA" smtClean="0"/>
              <a:t>2</a:t>
            </a:fld>
            <a:endParaRPr lang="en-ZA"/>
          </a:p>
        </p:txBody>
      </p:sp>
    </p:spTree>
    <p:extLst>
      <p:ext uri="{BB962C8B-B14F-4D97-AF65-F5344CB8AC3E}">
        <p14:creationId xmlns:p14="http://schemas.microsoft.com/office/powerpoint/2010/main" val="403134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8723A-E81A-398F-CC38-00F8135AE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6C80F-D8AB-AC1B-35D1-7AE98F4F5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CE2F4-6EA0-76FC-F1A4-5B8D931ACAC5}"/>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0776ECFF-DB4B-7127-B5EA-EA062E6CEE8C}"/>
              </a:ext>
            </a:extLst>
          </p:cNvPr>
          <p:cNvSpPr>
            <a:spLocks noGrp="1"/>
          </p:cNvSpPr>
          <p:nvPr>
            <p:ph type="sldNum" sz="quarter" idx="5"/>
          </p:nvPr>
        </p:nvSpPr>
        <p:spPr/>
        <p:txBody>
          <a:bodyPr/>
          <a:lstStyle/>
          <a:p>
            <a:fld id="{329A4B6A-6253-4C9C-953C-B3A871D3B29D}" type="slidenum">
              <a:rPr lang="en-ZA" smtClean="0"/>
              <a:t>3</a:t>
            </a:fld>
            <a:endParaRPr lang="en-ZA"/>
          </a:p>
        </p:txBody>
      </p:sp>
    </p:spTree>
    <p:extLst>
      <p:ext uri="{BB962C8B-B14F-4D97-AF65-F5344CB8AC3E}">
        <p14:creationId xmlns:p14="http://schemas.microsoft.com/office/powerpoint/2010/main" val="281107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329A4B6A-6253-4C9C-953C-B3A871D3B29D}" type="slidenum">
              <a:rPr lang="en-ZA" smtClean="0"/>
              <a:t>4</a:t>
            </a:fld>
            <a:endParaRPr lang="en-ZA"/>
          </a:p>
        </p:txBody>
      </p:sp>
    </p:spTree>
    <p:extLst>
      <p:ext uri="{BB962C8B-B14F-4D97-AF65-F5344CB8AC3E}">
        <p14:creationId xmlns:p14="http://schemas.microsoft.com/office/powerpoint/2010/main" val="228619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5BF7-CF38-73CC-A2A6-5AAAE07F9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310F3-D16C-FF40-24BC-DF660C2E7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37772-67CA-4375-E30E-F420E79B6F72}"/>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5FCD879E-11BE-1FE1-88A4-720EA5ED38A3}"/>
              </a:ext>
            </a:extLst>
          </p:cNvPr>
          <p:cNvSpPr>
            <a:spLocks noGrp="1"/>
          </p:cNvSpPr>
          <p:nvPr>
            <p:ph type="sldNum" sz="quarter" idx="5"/>
          </p:nvPr>
        </p:nvSpPr>
        <p:spPr/>
        <p:txBody>
          <a:bodyPr/>
          <a:lstStyle/>
          <a:p>
            <a:fld id="{329A4B6A-6253-4C9C-953C-B3A871D3B29D}" type="slidenum">
              <a:rPr lang="en-ZA" smtClean="0"/>
              <a:t>5</a:t>
            </a:fld>
            <a:endParaRPr lang="en-ZA"/>
          </a:p>
        </p:txBody>
      </p:sp>
    </p:spTree>
    <p:extLst>
      <p:ext uri="{BB962C8B-B14F-4D97-AF65-F5344CB8AC3E}">
        <p14:creationId xmlns:p14="http://schemas.microsoft.com/office/powerpoint/2010/main" val="129991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5722E-09BD-0270-DDBA-6A3E3BEEA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022A5-7E4F-13FF-F831-1E2DD39EE1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928D4-36DD-25DB-36BD-9A58594A79E6}"/>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8D4A756-BC70-B4EE-4377-AB0778310785}"/>
              </a:ext>
            </a:extLst>
          </p:cNvPr>
          <p:cNvSpPr>
            <a:spLocks noGrp="1"/>
          </p:cNvSpPr>
          <p:nvPr>
            <p:ph type="sldNum" sz="quarter" idx="5"/>
          </p:nvPr>
        </p:nvSpPr>
        <p:spPr/>
        <p:txBody>
          <a:bodyPr/>
          <a:lstStyle/>
          <a:p>
            <a:fld id="{329A4B6A-6253-4C9C-953C-B3A871D3B29D}" type="slidenum">
              <a:rPr lang="en-ZA" smtClean="0"/>
              <a:t>6</a:t>
            </a:fld>
            <a:endParaRPr lang="en-ZA"/>
          </a:p>
        </p:txBody>
      </p:sp>
    </p:spTree>
    <p:extLst>
      <p:ext uri="{BB962C8B-B14F-4D97-AF65-F5344CB8AC3E}">
        <p14:creationId xmlns:p14="http://schemas.microsoft.com/office/powerpoint/2010/main" val="286969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D8F48-5054-0475-F2ED-88CD92574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8BC6F-2A8E-008D-3039-6F23BA2DCA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ABA268-CC1B-DCEE-BFFC-118EA19F4076}"/>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AC8E24C9-11E3-A490-3593-5C866D8339AA}"/>
              </a:ext>
            </a:extLst>
          </p:cNvPr>
          <p:cNvSpPr>
            <a:spLocks noGrp="1"/>
          </p:cNvSpPr>
          <p:nvPr>
            <p:ph type="sldNum" sz="quarter" idx="5"/>
          </p:nvPr>
        </p:nvSpPr>
        <p:spPr/>
        <p:txBody>
          <a:bodyPr/>
          <a:lstStyle/>
          <a:p>
            <a:fld id="{329A4B6A-6253-4C9C-953C-B3A871D3B29D}" type="slidenum">
              <a:rPr lang="en-ZA" smtClean="0"/>
              <a:t>7</a:t>
            </a:fld>
            <a:endParaRPr lang="en-ZA"/>
          </a:p>
        </p:txBody>
      </p:sp>
    </p:spTree>
    <p:extLst>
      <p:ext uri="{BB962C8B-B14F-4D97-AF65-F5344CB8AC3E}">
        <p14:creationId xmlns:p14="http://schemas.microsoft.com/office/powerpoint/2010/main" val="259779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9E57C-E2F9-F825-1C89-432072980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C3DF3-2265-D8AF-9DF4-AB8435E60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8EE90-8507-81FF-223E-FD79758A352A}"/>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D489F65F-4D01-43E7-AE51-4CDDEB8CB791}"/>
              </a:ext>
            </a:extLst>
          </p:cNvPr>
          <p:cNvSpPr>
            <a:spLocks noGrp="1"/>
          </p:cNvSpPr>
          <p:nvPr>
            <p:ph type="sldNum" sz="quarter" idx="5"/>
          </p:nvPr>
        </p:nvSpPr>
        <p:spPr/>
        <p:txBody>
          <a:bodyPr/>
          <a:lstStyle/>
          <a:p>
            <a:fld id="{329A4B6A-6253-4C9C-953C-B3A871D3B29D}" type="slidenum">
              <a:rPr lang="en-ZA" smtClean="0"/>
              <a:t>8</a:t>
            </a:fld>
            <a:endParaRPr lang="en-ZA"/>
          </a:p>
        </p:txBody>
      </p:sp>
    </p:spTree>
    <p:extLst>
      <p:ext uri="{BB962C8B-B14F-4D97-AF65-F5344CB8AC3E}">
        <p14:creationId xmlns:p14="http://schemas.microsoft.com/office/powerpoint/2010/main" val="261175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9B8D3B-6E32-4C23-967C-C7C1301ED19F}" type="datetimeFigureOut">
              <a:rPr lang="en-GB" smtClean="0"/>
              <a:t>09/03/2024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291938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9B8D3B-6E32-4C23-967C-C7C1301ED19F}" type="datetimeFigureOut">
              <a:rPr lang="en-GB" smtClean="0"/>
              <a:t>09/03/2024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101554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9B8D3B-6E32-4C23-967C-C7C1301ED19F}" type="datetimeFigureOut">
              <a:rPr lang="en-GB" smtClean="0"/>
              <a:t>09/03/2024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370023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9B8D3B-6E32-4C23-967C-C7C1301ED19F}" type="datetimeFigureOut">
              <a:rPr lang="en-GB" smtClean="0"/>
              <a:t>09/03/2024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34602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B8D3B-6E32-4C23-967C-C7C1301ED19F}" type="datetimeFigureOut">
              <a:rPr lang="en-GB" smtClean="0"/>
              <a:t>09/03/2024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103434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9B8D3B-6E32-4C23-967C-C7C1301ED19F}" type="datetimeFigureOut">
              <a:rPr lang="en-GB" smtClean="0"/>
              <a:t>09/03/2024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83802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9B8D3B-6E32-4C23-967C-C7C1301ED19F}" type="datetimeFigureOut">
              <a:rPr lang="en-GB" smtClean="0"/>
              <a:t>09/03/2024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176798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9B8D3B-6E32-4C23-967C-C7C1301ED19F}" type="datetimeFigureOut">
              <a:rPr lang="en-GB" smtClean="0"/>
              <a:t>09/03/2024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117009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B8D3B-6E32-4C23-967C-C7C1301ED19F}" type="datetimeFigureOut">
              <a:rPr lang="en-GB" smtClean="0"/>
              <a:t>09/03/2024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231089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9B8D3B-6E32-4C23-967C-C7C1301ED19F}" type="datetimeFigureOut">
              <a:rPr lang="en-GB" smtClean="0"/>
              <a:t>09/03/2024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207312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9B8D3B-6E32-4C23-967C-C7C1301ED19F}" type="datetimeFigureOut">
              <a:rPr lang="en-GB" smtClean="0"/>
              <a:t>09/03/2024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821FEF-8465-4BA1-9BAF-F03A518CDEB7}" type="slidenum">
              <a:rPr lang="en-GB" smtClean="0"/>
              <a:t>‹#›</a:t>
            </a:fld>
            <a:endParaRPr lang="en-GB"/>
          </a:p>
        </p:txBody>
      </p:sp>
    </p:spTree>
    <p:extLst>
      <p:ext uri="{BB962C8B-B14F-4D97-AF65-F5344CB8AC3E}">
        <p14:creationId xmlns:p14="http://schemas.microsoft.com/office/powerpoint/2010/main" val="32017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B8D3B-6E32-4C23-967C-C7C1301ED19F}" type="datetimeFigureOut">
              <a:rPr lang="en-GB" smtClean="0"/>
              <a:t>09/03/2024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21FEF-8465-4BA1-9BAF-F03A518CDEB7}" type="slidenum">
              <a:rPr lang="en-GB" smtClean="0"/>
              <a:t>‹#›</a:t>
            </a:fld>
            <a:endParaRPr lang="en-GB"/>
          </a:p>
        </p:txBody>
      </p:sp>
    </p:spTree>
    <p:extLst>
      <p:ext uri="{BB962C8B-B14F-4D97-AF65-F5344CB8AC3E}">
        <p14:creationId xmlns:p14="http://schemas.microsoft.com/office/powerpoint/2010/main" val="1138621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87C0F5-3068-4364-AF99-12D710E44E1F}"/>
              </a:ext>
            </a:extLst>
          </p:cNvPr>
          <p:cNvPicPr>
            <a:picLocks noChangeAspect="1"/>
          </p:cNvPicPr>
          <p:nvPr/>
        </p:nvPicPr>
        <p:blipFill rotWithShape="1">
          <a:blip r:embed="rId3">
            <a:extLst>
              <a:ext uri="{28A0092B-C50C-407E-A947-70E740481C1C}">
                <a14:useLocalDpi xmlns:a14="http://schemas.microsoft.com/office/drawing/2010/main" val="0"/>
              </a:ext>
            </a:extLst>
          </a:blip>
          <a:srcRect l="20000"/>
          <a:stretch/>
        </p:blipFill>
        <p:spPr>
          <a:xfrm>
            <a:off x="-1" y="-5377"/>
            <a:ext cx="9802761" cy="6863847"/>
          </a:xfrm>
          <a:prstGeom prst="rect">
            <a:avLst/>
          </a:prstGeom>
        </p:spPr>
      </p:pic>
      <p:sp>
        <p:nvSpPr>
          <p:cNvPr id="6" name="TextBox 5">
            <a:extLst>
              <a:ext uri="{FF2B5EF4-FFF2-40B4-BE49-F238E27FC236}">
                <a16:creationId xmlns:a16="http://schemas.microsoft.com/office/drawing/2014/main" id="{D014F659-6349-4D9C-957D-2589DBF61B6B}"/>
              </a:ext>
            </a:extLst>
          </p:cNvPr>
          <p:cNvSpPr txBox="1"/>
          <p:nvPr/>
        </p:nvSpPr>
        <p:spPr>
          <a:xfrm>
            <a:off x="598797" y="884903"/>
            <a:ext cx="6656438" cy="707886"/>
          </a:xfrm>
          <a:prstGeom prst="rect">
            <a:avLst/>
          </a:prstGeom>
          <a:noFill/>
        </p:spPr>
        <p:txBody>
          <a:bodyPr wrap="square" rtlCol="0">
            <a:spAutoFit/>
          </a:bodyPr>
          <a:lstStyle/>
          <a:p>
            <a:r>
              <a:rPr lang="af-ZA" sz="4000">
                <a:solidFill>
                  <a:schemeClr val="bg1"/>
                </a:solidFill>
                <a:latin typeface="Arial" panose="020B0604020202020204" pitchFamily="34" charset="0"/>
                <a:cs typeface="Arial" panose="020B0604020202020204" pitchFamily="34" charset="0"/>
              </a:rPr>
              <a:t>Afrikaanse Diens</a:t>
            </a:r>
          </a:p>
        </p:txBody>
      </p:sp>
      <p:sp>
        <p:nvSpPr>
          <p:cNvPr id="7" name="TextBox 6">
            <a:extLst>
              <a:ext uri="{FF2B5EF4-FFF2-40B4-BE49-F238E27FC236}">
                <a16:creationId xmlns:a16="http://schemas.microsoft.com/office/drawing/2014/main" id="{24F31C3F-DBCE-4F50-8B8A-4554A1E8D43C}"/>
              </a:ext>
            </a:extLst>
          </p:cNvPr>
          <p:cNvSpPr txBox="1"/>
          <p:nvPr/>
        </p:nvSpPr>
        <p:spPr>
          <a:xfrm>
            <a:off x="603228" y="1592789"/>
            <a:ext cx="6656438" cy="2677656"/>
          </a:xfrm>
          <a:prstGeom prst="rect">
            <a:avLst/>
          </a:prstGeom>
          <a:noFill/>
        </p:spPr>
        <p:txBody>
          <a:bodyPr wrap="square" rtlCol="0">
            <a:spAutoFit/>
          </a:bodyPr>
          <a:lstStyle/>
          <a:p>
            <a:r>
              <a:rPr lang="en-ZA" sz="2400">
                <a:solidFill>
                  <a:schemeClr val="bg1"/>
                </a:solidFill>
                <a:latin typeface="Arial" panose="020B0604020202020204" pitchFamily="34" charset="0"/>
                <a:cs typeface="Arial" panose="020B0604020202020204" pitchFamily="34" charset="0"/>
              </a:rPr>
              <a:t>Tema: Die </a:t>
            </a:r>
            <a:r>
              <a:rPr lang="af-ZA" sz="2400">
                <a:solidFill>
                  <a:schemeClr val="bg1"/>
                </a:solidFill>
                <a:latin typeface="Arial" panose="020B0604020202020204" pitchFamily="34" charset="0"/>
                <a:cs typeface="Arial" panose="020B0604020202020204" pitchFamily="34" charset="0"/>
              </a:rPr>
              <a:t>Kerk</a:t>
            </a:r>
            <a:r>
              <a:rPr lang="en-ZA" sz="2400">
                <a:solidFill>
                  <a:schemeClr val="bg1"/>
                </a:solidFill>
                <a:latin typeface="Arial" panose="020B0604020202020204" pitchFamily="34" charset="0"/>
                <a:cs typeface="Arial" panose="020B0604020202020204" pitchFamily="34" charset="0"/>
              </a:rPr>
              <a:t> van God </a:t>
            </a:r>
            <a:r>
              <a:rPr lang="af-ZA" sz="2400">
                <a:solidFill>
                  <a:schemeClr val="bg1"/>
                </a:solidFill>
                <a:latin typeface="Arial" panose="020B0604020202020204" pitchFamily="34" charset="0"/>
                <a:cs typeface="Arial" panose="020B0604020202020204" pitchFamily="34" charset="0"/>
              </a:rPr>
              <a:t>en</a:t>
            </a:r>
            <a:r>
              <a:rPr lang="en-ZA" sz="2400">
                <a:solidFill>
                  <a:schemeClr val="bg1"/>
                </a:solidFill>
                <a:latin typeface="Arial" panose="020B0604020202020204" pitchFamily="34" charset="0"/>
                <a:cs typeface="Arial" panose="020B0604020202020204" pitchFamily="34" charset="0"/>
              </a:rPr>
              <a:t> Sy </a:t>
            </a:r>
          </a:p>
          <a:p>
            <a:r>
              <a:rPr lang="en-ZA" sz="2400">
                <a:solidFill>
                  <a:schemeClr val="bg1"/>
                </a:solidFill>
                <a:latin typeface="Arial" panose="020B0604020202020204" pitchFamily="34" charset="0"/>
                <a:cs typeface="Arial" panose="020B0604020202020204" pitchFamily="34" charset="0"/>
              </a:rPr>
              <a:t>           </a:t>
            </a:r>
            <a:r>
              <a:rPr lang="af-ZA" sz="2400">
                <a:solidFill>
                  <a:schemeClr val="bg1"/>
                </a:solidFill>
                <a:latin typeface="Arial" panose="020B0604020202020204" pitchFamily="34" charset="0"/>
                <a:cs typeface="Arial" panose="020B0604020202020204" pitchFamily="34" charset="0"/>
              </a:rPr>
              <a:t>Karakter</a:t>
            </a:r>
          </a:p>
          <a:p>
            <a:endParaRPr lang="en-ZA" sz="2400">
              <a:solidFill>
                <a:schemeClr val="bg1"/>
              </a:solidFill>
              <a:latin typeface="Arial" panose="020B0604020202020204" pitchFamily="34" charset="0"/>
              <a:cs typeface="Arial" panose="020B0604020202020204" pitchFamily="34" charset="0"/>
            </a:endParaRPr>
          </a:p>
          <a:p>
            <a:r>
              <a:rPr lang="en-ZA" sz="2400" err="1">
                <a:solidFill>
                  <a:schemeClr val="bg1"/>
                </a:solidFill>
                <a:latin typeface="Arial" panose="020B0604020202020204" pitchFamily="34" charset="0"/>
                <a:cs typeface="Arial" panose="020B0604020202020204" pitchFamily="34" charset="0"/>
              </a:rPr>
              <a:t>Skrif</a:t>
            </a:r>
            <a:r>
              <a:rPr lang="en-ZA" sz="2400">
                <a:solidFill>
                  <a:schemeClr val="bg1"/>
                </a:solidFill>
                <a:latin typeface="Arial" panose="020B0604020202020204" pitchFamily="34" charset="0"/>
                <a:cs typeface="Arial" panose="020B0604020202020204" pitchFamily="34" charset="0"/>
              </a:rPr>
              <a:t>: 1 Timotheus 3:1</a:t>
            </a:r>
          </a:p>
          <a:p>
            <a:endParaRPr lang="en-ZA" sz="2400">
              <a:solidFill>
                <a:schemeClr val="bg1"/>
              </a:solidFill>
              <a:latin typeface="Arial" panose="020B0604020202020204" pitchFamily="34" charset="0"/>
              <a:cs typeface="Arial" panose="020B0604020202020204" pitchFamily="34" charset="0"/>
            </a:endParaRPr>
          </a:p>
          <a:p>
            <a:r>
              <a:rPr lang="en-ZA" sz="2400">
                <a:solidFill>
                  <a:schemeClr val="bg1"/>
                </a:solidFill>
                <a:latin typeface="Arial" panose="020B0604020202020204" pitchFamily="34" charset="0"/>
                <a:cs typeface="Arial" panose="020B0604020202020204" pitchFamily="34" charset="0"/>
              </a:rPr>
              <a:t>Datum: 10 </a:t>
            </a:r>
            <a:r>
              <a:rPr lang="en-ZA" sz="2400" err="1">
                <a:solidFill>
                  <a:schemeClr val="bg1"/>
                </a:solidFill>
                <a:latin typeface="Arial" panose="020B0604020202020204" pitchFamily="34" charset="0"/>
                <a:cs typeface="Arial" panose="020B0604020202020204" pitchFamily="34" charset="0"/>
              </a:rPr>
              <a:t>Maart</a:t>
            </a:r>
            <a:r>
              <a:rPr lang="en-ZA" sz="2400">
                <a:solidFill>
                  <a:schemeClr val="bg1"/>
                </a:solidFill>
                <a:latin typeface="Arial" panose="020B0604020202020204" pitchFamily="34" charset="0"/>
                <a:cs typeface="Arial" panose="020B0604020202020204" pitchFamily="34" charset="0"/>
              </a:rPr>
              <a:t> 2024</a:t>
            </a:r>
          </a:p>
          <a:p>
            <a:r>
              <a:rPr lang="en-ZA" sz="2400" err="1">
                <a:solidFill>
                  <a:schemeClr val="bg1"/>
                </a:solidFill>
                <a:latin typeface="Arial" panose="020B0604020202020204" pitchFamily="34" charset="0"/>
                <a:cs typeface="Arial" panose="020B0604020202020204" pitchFamily="34" charset="0"/>
              </a:rPr>
              <a:t>Aanbieder</a:t>
            </a:r>
            <a:r>
              <a:rPr lang="en-ZA" sz="2400">
                <a:solidFill>
                  <a:schemeClr val="bg1"/>
                </a:solidFill>
                <a:latin typeface="Arial" panose="020B0604020202020204" pitchFamily="34" charset="0"/>
                <a:cs typeface="Arial" panose="020B0604020202020204" pitchFamily="34" charset="0"/>
              </a:rPr>
              <a:t>: Charl Koen</a:t>
            </a:r>
            <a:endParaRPr lang="en-GB"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50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A46D0-DE58-9BC6-A8B0-A70078F1A88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E1628B-5A5A-3CFE-90FC-C930C967D5FB}"/>
              </a:ext>
            </a:extLst>
          </p:cNvPr>
          <p:cNvPicPr>
            <a:picLocks noChangeAspect="1"/>
          </p:cNvPicPr>
          <p:nvPr/>
        </p:nvPicPr>
        <p:blipFill rotWithShape="1">
          <a:blip r:embed="rId3"/>
          <a:srcRect l="6400" t="7863" r="8261"/>
          <a:stretch/>
        </p:blipFill>
        <p:spPr>
          <a:xfrm>
            <a:off x="0" y="938"/>
            <a:ext cx="9144000" cy="1679919"/>
          </a:xfrm>
          <a:prstGeom prst="rect">
            <a:avLst/>
          </a:prstGeom>
        </p:spPr>
      </p:pic>
      <p:sp>
        <p:nvSpPr>
          <p:cNvPr id="2" name="Title 1">
            <a:extLst>
              <a:ext uri="{FF2B5EF4-FFF2-40B4-BE49-F238E27FC236}">
                <a16:creationId xmlns:a16="http://schemas.microsoft.com/office/drawing/2014/main" id="{270B321D-3305-655C-E199-F4899F2B0438}"/>
              </a:ext>
            </a:extLst>
          </p:cNvPr>
          <p:cNvSpPr>
            <a:spLocks noGrp="1"/>
          </p:cNvSpPr>
          <p:nvPr>
            <p:ph type="title"/>
          </p:nvPr>
        </p:nvSpPr>
        <p:spPr>
          <a:xfrm>
            <a:off x="235359" y="178115"/>
            <a:ext cx="7886700" cy="1325563"/>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nl-NL" sz="2400">
                <a:solidFill>
                  <a:prstClr val="white"/>
                </a:solidFill>
                <a:latin typeface="Arial" panose="020B0604020202020204" pitchFamily="34" charset="0"/>
                <a:ea typeface="+mn-ea"/>
                <a:cs typeface="Arial" panose="020B0604020202020204" pitchFamily="34" charset="0"/>
              </a:rPr>
              <a:t>Tema: Die Kerk van God en Sy Karakter</a:t>
            </a:r>
            <a:br>
              <a:rPr lang="nl-NL" sz="2400">
                <a:solidFill>
                  <a:prstClr val="white"/>
                </a:solidFill>
                <a:latin typeface="Arial" panose="020B0604020202020204" pitchFamily="34" charset="0"/>
                <a:ea typeface="+mn-ea"/>
                <a:cs typeface="Arial" panose="020B0604020202020204" pitchFamily="34" charset="0"/>
              </a:rPr>
            </a:br>
            <a:r>
              <a:rPr kumimoji="0" lang="en-ZA"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7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 </a:t>
            </a:r>
            <a:r>
              <a:rPr kumimoji="0" lang="en-ZA" sz="24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Uitdrukking</a:t>
            </a:r>
            <a: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van Godsvrug </a:t>
            </a:r>
            <a:endParaRPr lang="en-GB">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5CE2A52-10F7-C53A-75E2-881FC855FF30}"/>
              </a:ext>
            </a:extLst>
          </p:cNvPr>
          <p:cNvSpPr>
            <a:spLocks noGrp="1"/>
          </p:cNvSpPr>
          <p:nvPr>
            <p:ph idx="1"/>
          </p:nvPr>
        </p:nvSpPr>
        <p:spPr>
          <a:xfrm>
            <a:off x="235358" y="1825625"/>
            <a:ext cx="8664801" cy="4854260"/>
          </a:xfrm>
        </p:spPr>
        <p:txBody>
          <a:bodyPr>
            <a:normAutofit lnSpcReduction="10000"/>
          </a:bodyPr>
          <a:lstStyle/>
          <a:p>
            <a:pPr marL="0" lvl="1" indent="0">
              <a:buNone/>
            </a:pPr>
            <a:r>
              <a:rPr lang="en-US" sz="2000">
                <a:solidFill>
                  <a:srgbClr val="A73C0A"/>
                </a:solidFill>
                <a:latin typeface="Arial" panose="020B0604020202020204" pitchFamily="34" charset="0"/>
                <a:cs typeface="Arial" panose="020B0604020202020204" pitchFamily="34" charset="0"/>
              </a:rPr>
              <a:t>“</a:t>
            </a:r>
            <a:r>
              <a:rPr lang="en-US" sz="1400">
                <a:solidFill>
                  <a:srgbClr val="A73C0A"/>
                </a:solidFill>
                <a:latin typeface="Arial" panose="020B0604020202020204" pitchFamily="34" charset="0"/>
                <a:cs typeface="Arial" panose="020B0604020202020204" pitchFamily="34" charset="0"/>
              </a:rPr>
              <a:t>1</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Dit</a:t>
            </a:r>
            <a:r>
              <a:rPr lang="en-US" sz="2000">
                <a:solidFill>
                  <a:srgbClr val="A73C0A"/>
                </a:solidFill>
                <a:latin typeface="Arial" panose="020B0604020202020204" pitchFamily="34" charset="0"/>
                <a:cs typeface="Arial" panose="020B0604020202020204" pitchFamily="34" charset="0"/>
              </a:rPr>
              <a:t> is ‘n </a:t>
            </a:r>
            <a:r>
              <a:rPr lang="en-US" sz="2000" err="1">
                <a:solidFill>
                  <a:srgbClr val="A73C0A"/>
                </a:solidFill>
                <a:latin typeface="Arial" panose="020B0604020202020204" pitchFamily="34" charset="0"/>
                <a:cs typeface="Arial" panose="020B0604020202020204" pitchFamily="34" charset="0"/>
              </a:rPr>
              <a:t>betroubare</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woord</a:t>
            </a:r>
            <a:r>
              <a:rPr lang="en-US" sz="2000">
                <a:solidFill>
                  <a:srgbClr val="A73C0A"/>
                </a:solidFill>
                <a:latin typeface="Arial" panose="020B0604020202020204" pitchFamily="34" charset="0"/>
                <a:cs typeface="Arial" panose="020B0604020202020204" pitchFamily="34" charset="0"/>
              </a:rPr>
              <a:t>: as </a:t>
            </a:r>
            <a:r>
              <a:rPr lang="en-US" sz="2000" err="1">
                <a:solidFill>
                  <a:srgbClr val="A73C0A"/>
                </a:solidFill>
                <a:latin typeface="Arial" panose="020B0604020202020204" pitchFamily="34" charset="0"/>
                <a:cs typeface="Arial" panose="020B0604020202020204" pitchFamily="34" charset="0"/>
              </a:rPr>
              <a:t>iemand</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na</a:t>
            </a:r>
            <a:r>
              <a:rPr lang="en-US" sz="2000">
                <a:solidFill>
                  <a:srgbClr val="A73C0A"/>
                </a:solidFill>
                <a:latin typeface="Arial" panose="020B0604020202020204" pitchFamily="34" charset="0"/>
                <a:cs typeface="Arial" panose="020B0604020202020204" pitchFamily="34" charset="0"/>
              </a:rPr>
              <a:t> ‘n </a:t>
            </a:r>
            <a:r>
              <a:rPr lang="en-US" sz="2000" err="1">
                <a:solidFill>
                  <a:srgbClr val="A73C0A"/>
                </a:solidFill>
                <a:latin typeface="Arial" panose="020B0604020202020204" pitchFamily="34" charset="0"/>
                <a:cs typeface="Arial" panose="020B0604020202020204" pitchFamily="34" charset="0"/>
              </a:rPr>
              <a:t>opsienersamp</a:t>
            </a:r>
            <a:r>
              <a:rPr lang="en-US" sz="2000">
                <a:solidFill>
                  <a:srgbClr val="A73C0A"/>
                </a:solidFill>
                <a:latin typeface="Arial" panose="020B0604020202020204" pitchFamily="34" charset="0"/>
                <a:cs typeface="Arial" panose="020B0604020202020204" pitchFamily="34" charset="0"/>
              </a:rPr>
              <a:t> </a:t>
            </a:r>
            <a:r>
              <a:rPr lang="en-US" sz="2000" u="sng" err="1">
                <a:solidFill>
                  <a:srgbClr val="A73C0A"/>
                </a:solidFill>
                <a:latin typeface="Arial" panose="020B0604020202020204" pitchFamily="34" charset="0"/>
                <a:cs typeface="Arial" panose="020B0604020202020204" pitchFamily="34" charset="0"/>
              </a:rPr>
              <a:t>verlang</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begeer</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hy</a:t>
            </a:r>
            <a:r>
              <a:rPr lang="en-US" sz="2000">
                <a:solidFill>
                  <a:srgbClr val="A73C0A"/>
                </a:solidFill>
                <a:latin typeface="Arial" panose="020B0604020202020204" pitchFamily="34" charset="0"/>
                <a:cs typeface="Arial" panose="020B0604020202020204" pitchFamily="34" charset="0"/>
              </a:rPr>
              <a:t> ‘n </a:t>
            </a:r>
            <a:r>
              <a:rPr lang="en-US" sz="2000" u="sng" err="1">
                <a:solidFill>
                  <a:srgbClr val="A73C0A"/>
                </a:solidFill>
                <a:latin typeface="Arial" panose="020B0604020202020204" pitchFamily="34" charset="0"/>
                <a:cs typeface="Arial" panose="020B0604020202020204" pitchFamily="34" charset="0"/>
              </a:rPr>
              <a:t>voortreflike</a:t>
            </a:r>
            <a:r>
              <a:rPr lang="en-US" sz="2000" u="sng">
                <a:solidFill>
                  <a:srgbClr val="A73C0A"/>
                </a:solidFill>
                <a:latin typeface="Arial" panose="020B0604020202020204" pitchFamily="34" charset="0"/>
                <a:cs typeface="Arial" panose="020B0604020202020204" pitchFamily="34" charset="0"/>
              </a:rPr>
              <a:t> </a:t>
            </a:r>
            <a:r>
              <a:rPr lang="en-US" sz="2000" u="sng" err="1">
                <a:solidFill>
                  <a:srgbClr val="A73C0A"/>
                </a:solidFill>
                <a:latin typeface="Arial" panose="020B0604020202020204" pitchFamily="34" charset="0"/>
                <a:cs typeface="Arial" panose="020B0604020202020204" pitchFamily="34" charset="0"/>
              </a:rPr>
              <a:t>werk</a:t>
            </a:r>
            <a:r>
              <a:rPr lang="en-US" sz="2000">
                <a:solidFill>
                  <a:srgbClr val="A73C0A"/>
                </a:solidFill>
                <a:latin typeface="Arial" panose="020B0604020202020204" pitchFamily="34" charset="0"/>
                <a:cs typeface="Arial" panose="020B0604020202020204" pitchFamily="34" charset="0"/>
              </a:rPr>
              <a:t>.” 		</a:t>
            </a:r>
          </a:p>
          <a:p>
            <a:pPr marL="0" lvl="1" indent="0">
              <a:buNone/>
            </a:pPr>
            <a:r>
              <a:rPr lang="en-US" sz="2000">
                <a:solidFill>
                  <a:srgbClr val="A73C0A"/>
                </a:solidFill>
                <a:latin typeface="Arial" panose="020B0604020202020204" pitchFamily="34" charset="0"/>
                <a:cs typeface="Arial" panose="020B0604020202020204" pitchFamily="34" charset="0"/>
              </a:rPr>
              <a:t>					– </a:t>
            </a:r>
            <a:r>
              <a:rPr lang="en-US" sz="2000" b="1">
                <a:solidFill>
                  <a:srgbClr val="A73C0A"/>
                </a:solidFill>
                <a:latin typeface="Arial" panose="020B0604020202020204" pitchFamily="34" charset="0"/>
                <a:cs typeface="Arial" panose="020B0604020202020204" pitchFamily="34" charset="0"/>
              </a:rPr>
              <a:t>1 Timotheus 3:1 (</a:t>
            </a:r>
            <a:r>
              <a:rPr lang="en-US" sz="2000" b="1" err="1">
                <a:solidFill>
                  <a:srgbClr val="A73C0A"/>
                </a:solidFill>
                <a:latin typeface="Arial" panose="020B0604020202020204" pitchFamily="34" charset="0"/>
                <a:cs typeface="Arial" panose="020B0604020202020204" pitchFamily="34" charset="0"/>
              </a:rPr>
              <a:t>AFR53</a:t>
            </a:r>
            <a:r>
              <a:rPr lang="en-US" sz="2000" b="1">
                <a:solidFill>
                  <a:srgbClr val="A73C0A"/>
                </a:solidFill>
                <a:latin typeface="Arial" panose="020B0604020202020204" pitchFamily="34" charset="0"/>
                <a:cs typeface="Arial" panose="020B0604020202020204" pitchFamily="34" charset="0"/>
              </a:rPr>
              <a:t>)</a:t>
            </a:r>
          </a:p>
          <a:p>
            <a:pPr marL="354013" lvl="1" indent="-354013"/>
            <a:endParaRPr lang="en-US" sz="500">
              <a:solidFill>
                <a:srgbClr val="A73C0A"/>
              </a:solidFill>
              <a:latin typeface="Arial" panose="020B0604020202020204" pitchFamily="34" charset="0"/>
              <a:cs typeface="Arial" panose="020B0604020202020204" pitchFamily="34" charset="0"/>
            </a:endParaRPr>
          </a:p>
          <a:p>
            <a:pPr marL="354013" lvl="1" indent="-354013"/>
            <a:r>
              <a:rPr lang="en-US" sz="2000">
                <a:solidFill>
                  <a:srgbClr val="A73C0A"/>
                </a:solidFill>
                <a:latin typeface="Arial" panose="020B0604020202020204" pitchFamily="34" charset="0"/>
                <a:cs typeface="Arial" panose="020B0604020202020204" pitchFamily="34" charset="0"/>
              </a:rPr>
              <a:t>“</a:t>
            </a:r>
            <a:r>
              <a:rPr lang="en-US" sz="2000" err="1">
                <a:solidFill>
                  <a:srgbClr val="A73C0A"/>
                </a:solidFill>
                <a:latin typeface="Arial" panose="020B0604020202020204" pitchFamily="34" charset="0"/>
                <a:cs typeface="Arial" panose="020B0604020202020204" pitchFamily="34" charset="0"/>
              </a:rPr>
              <a:t>Opsiener</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soos</a:t>
            </a:r>
            <a:r>
              <a:rPr lang="en-US" sz="2000">
                <a:solidFill>
                  <a:srgbClr val="A73C0A"/>
                </a:solidFill>
                <a:latin typeface="Arial" panose="020B0604020202020204" pitchFamily="34" charset="0"/>
                <a:cs typeface="Arial" panose="020B0604020202020204" pitchFamily="34" charset="0"/>
              </a:rPr>
              <a:t> die </a:t>
            </a:r>
            <a:r>
              <a:rPr lang="en-US" sz="2000" err="1">
                <a:solidFill>
                  <a:srgbClr val="A73C0A"/>
                </a:solidFill>
                <a:latin typeface="Arial" panose="020B0604020202020204" pitchFamily="34" charset="0"/>
                <a:cs typeface="Arial" panose="020B0604020202020204" pitchFamily="34" charset="0"/>
              </a:rPr>
              <a:t>woord</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veduidelik</a:t>
            </a:r>
            <a:r>
              <a:rPr lang="en-US" sz="2000">
                <a:solidFill>
                  <a:srgbClr val="A73C0A"/>
                </a:solidFill>
                <a:latin typeface="Arial" panose="020B0604020202020204" pitchFamily="34" charset="0"/>
                <a:cs typeface="Arial" panose="020B0604020202020204" pitchFamily="34" charset="0"/>
              </a:rPr>
              <a:t>, gee </a:t>
            </a:r>
            <a:r>
              <a:rPr lang="en-US" sz="2000" err="1">
                <a:solidFill>
                  <a:srgbClr val="A73C0A"/>
                </a:solidFill>
                <a:latin typeface="Arial" panose="020B0604020202020204" pitchFamily="34" charset="0"/>
                <a:cs typeface="Arial" panose="020B0604020202020204" pitchFamily="34" charset="0"/>
              </a:rPr>
              <a:t>uitdrukking</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aan</a:t>
            </a:r>
            <a:r>
              <a:rPr lang="en-US" sz="2000">
                <a:solidFill>
                  <a:srgbClr val="A73C0A"/>
                </a:solidFill>
                <a:latin typeface="Arial" panose="020B0604020202020204" pitchFamily="34" charset="0"/>
                <a:cs typeface="Arial" panose="020B0604020202020204" pitchFamily="34" charset="0"/>
              </a:rPr>
              <a:t> die </a:t>
            </a:r>
            <a:r>
              <a:rPr lang="en-US" sz="2000" err="1">
                <a:solidFill>
                  <a:srgbClr val="A73C0A"/>
                </a:solidFill>
                <a:latin typeface="Arial" panose="020B0604020202020204" pitchFamily="34" charset="0"/>
                <a:cs typeface="Arial" panose="020B0604020202020204" pitchFamily="34" charset="0"/>
              </a:rPr>
              <a:t>karakter</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daarvan</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en</a:t>
            </a:r>
            <a:r>
              <a:rPr lang="en-US" sz="2000">
                <a:solidFill>
                  <a:srgbClr val="A73C0A"/>
                </a:solidFill>
                <a:latin typeface="Arial" panose="020B0604020202020204" pitchFamily="34" charset="0"/>
                <a:cs typeface="Arial" panose="020B0604020202020204" pitchFamily="34" charset="0"/>
              </a:rPr>
              <a:t> word </a:t>
            </a:r>
            <a:r>
              <a:rPr lang="en-US" sz="2000" err="1">
                <a:solidFill>
                  <a:srgbClr val="A73C0A"/>
                </a:solidFill>
                <a:latin typeface="Arial" panose="020B0604020202020204" pitchFamily="34" charset="0"/>
                <a:cs typeface="Arial" panose="020B0604020202020204" pitchFamily="34" charset="0"/>
              </a:rPr>
              <a:t>somtyds</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verwys</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na</a:t>
            </a:r>
            <a:r>
              <a:rPr lang="en-US" sz="2000">
                <a:solidFill>
                  <a:srgbClr val="A73C0A"/>
                </a:solidFill>
                <a:latin typeface="Arial" panose="020B0604020202020204" pitchFamily="34" charset="0"/>
                <a:cs typeface="Arial" panose="020B0604020202020204" pitchFamily="34" charset="0"/>
              </a:rPr>
              <a:t> “herder”.  Die person wat die </a:t>
            </a:r>
            <a:r>
              <a:rPr lang="en-US" sz="2000" err="1">
                <a:solidFill>
                  <a:srgbClr val="A73C0A"/>
                </a:solidFill>
                <a:latin typeface="Arial" panose="020B0604020202020204" pitchFamily="34" charset="0"/>
                <a:cs typeface="Arial" panose="020B0604020202020204" pitchFamily="34" charset="0"/>
              </a:rPr>
              <a:t>rol</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vervul</a:t>
            </a:r>
            <a:r>
              <a:rPr lang="en-US" sz="2000">
                <a:solidFill>
                  <a:srgbClr val="A73C0A"/>
                </a:solidFill>
                <a:latin typeface="Arial" panose="020B0604020202020204" pitchFamily="34" charset="0"/>
                <a:cs typeface="Arial" panose="020B0604020202020204" pitchFamily="34" charset="0"/>
              </a:rPr>
              <a:t> is die “</a:t>
            </a:r>
            <a:r>
              <a:rPr lang="en-US" sz="2000" err="1">
                <a:solidFill>
                  <a:srgbClr val="A73C0A"/>
                </a:solidFill>
                <a:latin typeface="Arial" panose="020B0604020202020204" pitchFamily="34" charset="0"/>
                <a:cs typeface="Arial" panose="020B0604020202020204" pitchFamily="34" charset="0"/>
              </a:rPr>
              <a:t>ouderling</a:t>
            </a:r>
            <a:r>
              <a:rPr lang="en-US" sz="2000">
                <a:solidFill>
                  <a:srgbClr val="A73C0A"/>
                </a:solidFill>
                <a:latin typeface="Arial" panose="020B0604020202020204" pitchFamily="34" charset="0"/>
                <a:cs typeface="Arial" panose="020B0604020202020204" pitchFamily="34" charset="0"/>
              </a:rPr>
              <a:t>.”</a:t>
            </a:r>
          </a:p>
          <a:p>
            <a:pPr marL="354013" lvl="1" indent="-354013"/>
            <a:endParaRPr lang="en-US" sz="500">
              <a:solidFill>
                <a:srgbClr val="A73C0A"/>
              </a:solidFill>
              <a:latin typeface="Arial" panose="020B0604020202020204" pitchFamily="34" charset="0"/>
              <a:cs typeface="Arial" panose="020B0604020202020204" pitchFamily="34" charset="0"/>
            </a:endParaRPr>
          </a:p>
          <a:p>
            <a:pPr marL="354013" lvl="1" indent="-354013"/>
            <a:r>
              <a:rPr lang="en-US" sz="2000">
                <a:solidFill>
                  <a:srgbClr val="A73C0A"/>
                </a:solidFill>
                <a:latin typeface="Arial" panose="020B0604020202020204" pitchFamily="34" charset="0"/>
                <a:cs typeface="Arial" panose="020B0604020202020204" pitchFamily="34" charset="0"/>
              </a:rPr>
              <a:t>Ons </a:t>
            </a:r>
            <a:r>
              <a:rPr lang="en-US" sz="2000" err="1">
                <a:solidFill>
                  <a:srgbClr val="A73C0A"/>
                </a:solidFill>
                <a:latin typeface="Arial" panose="020B0604020202020204" pitchFamily="34" charset="0"/>
                <a:cs typeface="Arial" panose="020B0604020202020204" pitchFamily="34" charset="0"/>
              </a:rPr>
              <a:t>kry</a:t>
            </a:r>
            <a:r>
              <a:rPr lang="en-US" sz="2000">
                <a:solidFill>
                  <a:srgbClr val="A73C0A"/>
                </a:solidFill>
                <a:latin typeface="Arial" panose="020B0604020202020204" pitchFamily="34" charset="0"/>
                <a:cs typeface="Arial" panose="020B0604020202020204" pitchFamily="34" charset="0"/>
              </a:rPr>
              <a:t> ‘n </a:t>
            </a:r>
            <a:r>
              <a:rPr lang="en-US" sz="2000" err="1">
                <a:solidFill>
                  <a:srgbClr val="A73C0A"/>
                </a:solidFill>
                <a:latin typeface="Arial" panose="020B0604020202020204" pitchFamily="34" charset="0"/>
                <a:cs typeface="Arial" panose="020B0604020202020204" pitchFamily="34" charset="0"/>
              </a:rPr>
              <a:t>verwysing</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na</a:t>
            </a:r>
            <a:r>
              <a:rPr lang="en-US" sz="2000">
                <a:solidFill>
                  <a:srgbClr val="A73C0A"/>
                </a:solidFill>
                <a:latin typeface="Arial" panose="020B0604020202020204" pitchFamily="34" charset="0"/>
                <a:cs typeface="Arial" panose="020B0604020202020204" pitchFamily="34" charset="0"/>
              </a:rPr>
              <a:t> al </a:t>
            </a:r>
            <a:r>
              <a:rPr lang="en-US" sz="2000" err="1">
                <a:solidFill>
                  <a:srgbClr val="A73C0A"/>
                </a:solidFill>
                <a:latin typeface="Arial" panose="020B0604020202020204" pitchFamily="34" charset="0"/>
                <a:cs typeface="Arial" panose="020B0604020202020204" pitchFamily="34" charset="0"/>
              </a:rPr>
              <a:t>drie</a:t>
            </a:r>
            <a:r>
              <a:rPr lang="en-US" sz="2000">
                <a:solidFill>
                  <a:srgbClr val="A73C0A"/>
                </a:solidFill>
                <a:latin typeface="Arial" panose="020B0604020202020204" pitchFamily="34" charset="0"/>
                <a:cs typeface="Arial" panose="020B0604020202020204" pitchFamily="34" charset="0"/>
              </a:rPr>
              <a:t> in die </a:t>
            </a:r>
            <a:r>
              <a:rPr lang="en-US" sz="2000" err="1">
                <a:solidFill>
                  <a:srgbClr val="A73C0A"/>
                </a:solidFill>
                <a:latin typeface="Arial" panose="020B0604020202020204" pitchFamily="34" charset="0"/>
                <a:cs typeface="Arial" panose="020B0604020202020204" pitchFamily="34" charset="0"/>
              </a:rPr>
              <a:t>eenvoudigste</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manier</a:t>
            </a:r>
            <a:r>
              <a:rPr lang="en-US" sz="2000">
                <a:solidFill>
                  <a:srgbClr val="A73C0A"/>
                </a:solidFill>
                <a:latin typeface="Arial" panose="020B0604020202020204" pitchFamily="34" charset="0"/>
                <a:cs typeface="Arial" panose="020B0604020202020204" pitchFamily="34" charset="0"/>
              </a:rPr>
              <a:t> in die </a:t>
            </a:r>
            <a:r>
              <a:rPr lang="en-US" sz="2000" err="1">
                <a:solidFill>
                  <a:srgbClr val="A73C0A"/>
                </a:solidFill>
                <a:latin typeface="Arial" panose="020B0604020202020204" pitchFamily="34" charset="0"/>
                <a:cs typeface="Arial" panose="020B0604020202020204" pitchFamily="34" charset="0"/>
              </a:rPr>
              <a:t>apostel</a:t>
            </a:r>
            <a:r>
              <a:rPr lang="en-US" sz="2000">
                <a:solidFill>
                  <a:srgbClr val="A73C0A"/>
                </a:solidFill>
                <a:latin typeface="Arial" panose="020B0604020202020204" pitchFamily="34" charset="0"/>
                <a:cs typeface="Arial" panose="020B0604020202020204" pitchFamily="34" charset="0"/>
              </a:rPr>
              <a:t> se </a:t>
            </a:r>
            <a:r>
              <a:rPr lang="en-US" sz="2000" err="1">
                <a:solidFill>
                  <a:srgbClr val="A73C0A"/>
                </a:solidFill>
                <a:latin typeface="Arial" panose="020B0604020202020204" pitchFamily="34" charset="0"/>
                <a:cs typeface="Arial" panose="020B0604020202020204" pitchFamily="34" charset="0"/>
              </a:rPr>
              <a:t>skrywe</a:t>
            </a:r>
            <a:r>
              <a:rPr lang="en-US" sz="2000">
                <a:solidFill>
                  <a:srgbClr val="A73C0A"/>
                </a:solidFill>
                <a:latin typeface="Arial" panose="020B0604020202020204" pitchFamily="34" charset="0"/>
                <a:cs typeface="Arial" panose="020B0604020202020204" pitchFamily="34" charset="0"/>
              </a:rPr>
              <a:t> </a:t>
            </a:r>
            <a:r>
              <a:rPr lang="en-US" sz="2000" err="1">
                <a:solidFill>
                  <a:srgbClr val="A73C0A"/>
                </a:solidFill>
                <a:latin typeface="Arial" panose="020B0604020202020204" pitchFamily="34" charset="0"/>
                <a:cs typeface="Arial" panose="020B0604020202020204" pitchFamily="34" charset="0"/>
              </a:rPr>
              <a:t>aan</a:t>
            </a:r>
            <a:r>
              <a:rPr lang="en-US" sz="2000">
                <a:solidFill>
                  <a:srgbClr val="A73C0A"/>
                </a:solidFill>
                <a:latin typeface="Arial" panose="020B0604020202020204" pitchFamily="34" charset="0"/>
                <a:cs typeface="Arial" panose="020B0604020202020204" pitchFamily="34" charset="0"/>
              </a:rPr>
              <a:t> die </a:t>
            </a:r>
            <a:r>
              <a:rPr lang="en-US" sz="2000" err="1">
                <a:solidFill>
                  <a:srgbClr val="A73C0A"/>
                </a:solidFill>
                <a:latin typeface="Arial" panose="020B0604020202020204" pitchFamily="34" charset="0"/>
                <a:cs typeface="Arial" panose="020B0604020202020204" pitchFamily="34" charset="0"/>
              </a:rPr>
              <a:t>ouderlinge</a:t>
            </a:r>
            <a:r>
              <a:rPr lang="en-US" sz="2000">
                <a:solidFill>
                  <a:srgbClr val="A73C0A"/>
                </a:solidFill>
                <a:latin typeface="Arial" panose="020B0604020202020204" pitchFamily="34" charset="0"/>
                <a:cs typeface="Arial" panose="020B0604020202020204" pitchFamily="34" charset="0"/>
              </a:rPr>
              <a:t> van </a:t>
            </a:r>
            <a:r>
              <a:rPr lang="en-US" sz="2000" err="1">
                <a:solidFill>
                  <a:srgbClr val="A73C0A"/>
                </a:solidFill>
                <a:latin typeface="Arial" panose="020B0604020202020204" pitchFamily="34" charset="0"/>
                <a:cs typeface="Arial" panose="020B0604020202020204" pitchFamily="34" charset="0"/>
              </a:rPr>
              <a:t>Efese</a:t>
            </a:r>
            <a:r>
              <a:rPr lang="en-US" sz="2000">
                <a:solidFill>
                  <a:srgbClr val="A73C0A"/>
                </a:solidFill>
                <a:latin typeface="Arial" panose="020B0604020202020204" pitchFamily="34" charset="0"/>
                <a:cs typeface="Arial" panose="020B0604020202020204" pitchFamily="34" charset="0"/>
              </a:rPr>
              <a:t> in die </a:t>
            </a:r>
            <a:r>
              <a:rPr lang="en-US" sz="2000" err="1">
                <a:solidFill>
                  <a:srgbClr val="A73C0A"/>
                </a:solidFill>
                <a:latin typeface="Arial" panose="020B0604020202020204" pitchFamily="34" charset="0"/>
                <a:cs typeface="Arial" panose="020B0604020202020204" pitchFamily="34" charset="0"/>
              </a:rPr>
              <a:t>boek</a:t>
            </a:r>
            <a:r>
              <a:rPr lang="en-US" sz="2000">
                <a:solidFill>
                  <a:srgbClr val="A73C0A"/>
                </a:solidFill>
                <a:latin typeface="Arial" panose="020B0604020202020204" pitchFamily="34" charset="0"/>
                <a:cs typeface="Arial" panose="020B0604020202020204" pitchFamily="34" charset="0"/>
              </a:rPr>
              <a:t> van Handelinge.</a:t>
            </a:r>
          </a:p>
          <a:p>
            <a:pPr marL="354013" lvl="1" indent="-354013"/>
            <a:endParaRPr lang="en-GB" sz="500">
              <a:solidFill>
                <a:srgbClr val="A73C0A"/>
              </a:solidFill>
              <a:latin typeface="Arial" panose="020B0604020202020204" pitchFamily="34" charset="0"/>
              <a:cs typeface="Arial" panose="020B0604020202020204" pitchFamily="34" charset="0"/>
            </a:endParaRPr>
          </a:p>
          <a:p>
            <a:pPr marL="0" lvl="1" indent="0">
              <a:buNone/>
            </a:pPr>
            <a:r>
              <a:rPr lang="en-GB" sz="2000">
                <a:solidFill>
                  <a:srgbClr val="A73C0A"/>
                </a:solidFill>
                <a:latin typeface="Arial" panose="020B0604020202020204" pitchFamily="34" charset="0"/>
                <a:cs typeface="Arial" panose="020B0604020202020204" pitchFamily="34" charset="0"/>
              </a:rPr>
              <a:t>“</a:t>
            </a:r>
            <a:r>
              <a:rPr lang="en-GB" sz="1400">
                <a:solidFill>
                  <a:srgbClr val="A73C0A"/>
                </a:solidFill>
                <a:latin typeface="Arial" panose="020B0604020202020204" pitchFamily="34" charset="0"/>
                <a:cs typeface="Arial" panose="020B0604020202020204" pitchFamily="34" charset="0"/>
              </a:rPr>
              <a:t>17</a:t>
            </a:r>
            <a:r>
              <a:rPr lang="en-GB" sz="2000">
                <a:solidFill>
                  <a:srgbClr val="A73C0A"/>
                </a:solidFill>
                <a:latin typeface="Arial" panose="020B0604020202020204" pitchFamily="34" charset="0"/>
                <a:cs typeface="Arial" panose="020B0604020202020204" pitchFamily="34" charset="0"/>
              </a:rPr>
              <a:t> En van Milete het hy gestuur na Efese en die </a:t>
            </a:r>
            <a:r>
              <a:rPr lang="en-GB" sz="2000" u="sng">
                <a:solidFill>
                  <a:srgbClr val="A73C0A"/>
                </a:solidFill>
                <a:latin typeface="Arial" panose="020B0604020202020204" pitchFamily="34" charset="0"/>
                <a:cs typeface="Arial" panose="020B0604020202020204" pitchFamily="34" charset="0"/>
              </a:rPr>
              <a:t>ouderline</a:t>
            </a:r>
            <a:r>
              <a:rPr lang="en-GB" sz="2000">
                <a:solidFill>
                  <a:srgbClr val="A73C0A"/>
                </a:solidFill>
                <a:latin typeface="Arial" panose="020B0604020202020204" pitchFamily="34" charset="0"/>
                <a:cs typeface="Arial" panose="020B0604020202020204" pitchFamily="34" charset="0"/>
              </a:rPr>
              <a:t> van die gemeente laat roep…</a:t>
            </a:r>
            <a:r>
              <a:rPr lang="en-GB" sz="1400">
                <a:solidFill>
                  <a:srgbClr val="A73C0A"/>
                </a:solidFill>
                <a:latin typeface="Arial" panose="020B0604020202020204" pitchFamily="34" charset="0"/>
                <a:cs typeface="Arial" panose="020B0604020202020204" pitchFamily="34" charset="0"/>
              </a:rPr>
              <a:t>28</a:t>
            </a:r>
            <a:r>
              <a:rPr lang="en-GB" sz="2000">
                <a:solidFill>
                  <a:srgbClr val="A73C0A"/>
                </a:solidFill>
                <a:latin typeface="Arial" panose="020B0604020202020204" pitchFamily="34" charset="0"/>
                <a:cs typeface="Arial" panose="020B0604020202020204" pitchFamily="34" charset="0"/>
              </a:rPr>
              <a:t> Gee dan ag op julleself en op die hele kudde waaroor die Heilige Gees julle as </a:t>
            </a:r>
            <a:r>
              <a:rPr lang="en-GB" sz="2000" u="sng">
                <a:solidFill>
                  <a:srgbClr val="A73C0A"/>
                </a:solidFill>
                <a:latin typeface="Arial" panose="020B0604020202020204" pitchFamily="34" charset="0"/>
                <a:cs typeface="Arial" panose="020B0604020202020204" pitchFamily="34" charset="0"/>
              </a:rPr>
              <a:t>opsieners</a:t>
            </a:r>
            <a:r>
              <a:rPr lang="en-GB" sz="2000">
                <a:solidFill>
                  <a:srgbClr val="A73C0A"/>
                </a:solidFill>
                <a:latin typeface="Arial" panose="020B0604020202020204" pitchFamily="34" charset="0"/>
                <a:cs typeface="Arial" panose="020B0604020202020204" pitchFamily="34" charset="0"/>
              </a:rPr>
              <a:t> aangestel het om as </a:t>
            </a:r>
            <a:r>
              <a:rPr lang="en-GB" sz="2000" u="sng">
                <a:solidFill>
                  <a:srgbClr val="A73C0A"/>
                </a:solidFill>
                <a:latin typeface="Arial" panose="020B0604020202020204" pitchFamily="34" charset="0"/>
                <a:cs typeface="Arial" panose="020B0604020202020204" pitchFamily="34" charset="0"/>
              </a:rPr>
              <a:t>herders</a:t>
            </a:r>
            <a:r>
              <a:rPr lang="en-GB" sz="2000">
                <a:solidFill>
                  <a:srgbClr val="A73C0A"/>
                </a:solidFill>
                <a:latin typeface="Arial" panose="020B0604020202020204" pitchFamily="34" charset="0"/>
                <a:cs typeface="Arial" panose="020B0604020202020204" pitchFamily="34" charset="0"/>
              </a:rPr>
              <a:t> die gemeente van God te versorg, wat Hy deur Sy eie bloed verkry het.” 					</a:t>
            </a:r>
          </a:p>
          <a:p>
            <a:pPr marL="0" lvl="1" indent="0">
              <a:buNone/>
            </a:pPr>
            <a:r>
              <a:rPr lang="en-GB" sz="2000">
                <a:solidFill>
                  <a:srgbClr val="A73C0A"/>
                </a:solidFill>
                <a:latin typeface="Arial" panose="020B0604020202020204" pitchFamily="34" charset="0"/>
                <a:cs typeface="Arial" panose="020B0604020202020204" pitchFamily="34" charset="0"/>
              </a:rPr>
              <a:t>					– </a:t>
            </a:r>
            <a:r>
              <a:rPr lang="en-GB" sz="2000" b="1">
                <a:solidFill>
                  <a:srgbClr val="A73C0A"/>
                </a:solidFill>
                <a:latin typeface="Arial" panose="020B0604020202020204" pitchFamily="34" charset="0"/>
                <a:cs typeface="Arial" panose="020B0604020202020204" pitchFamily="34" charset="0"/>
              </a:rPr>
              <a:t>Handelinge 20:17-28 (AFR53)</a:t>
            </a:r>
          </a:p>
        </p:txBody>
      </p:sp>
    </p:spTree>
    <p:extLst>
      <p:ext uri="{BB962C8B-B14F-4D97-AF65-F5344CB8AC3E}">
        <p14:creationId xmlns:p14="http://schemas.microsoft.com/office/powerpoint/2010/main" val="407291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5FFB6-31ED-5C4F-8CDF-FF56D5511F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7372451-D207-43FC-C390-013E7099B708}"/>
              </a:ext>
            </a:extLst>
          </p:cNvPr>
          <p:cNvPicPr>
            <a:picLocks noChangeAspect="1"/>
          </p:cNvPicPr>
          <p:nvPr/>
        </p:nvPicPr>
        <p:blipFill rotWithShape="1">
          <a:blip r:embed="rId3"/>
          <a:srcRect l="6400" t="7863" r="8261"/>
          <a:stretch/>
        </p:blipFill>
        <p:spPr>
          <a:xfrm>
            <a:off x="0" y="938"/>
            <a:ext cx="9144000" cy="1679919"/>
          </a:xfrm>
          <a:prstGeom prst="rect">
            <a:avLst/>
          </a:prstGeom>
        </p:spPr>
      </p:pic>
      <p:sp>
        <p:nvSpPr>
          <p:cNvPr id="14" name="Title 1">
            <a:extLst>
              <a:ext uri="{FF2B5EF4-FFF2-40B4-BE49-F238E27FC236}">
                <a16:creationId xmlns:a16="http://schemas.microsoft.com/office/drawing/2014/main" id="{7ECD52E8-042A-D803-001E-B9AE7411C841}"/>
              </a:ext>
            </a:extLst>
          </p:cNvPr>
          <p:cNvSpPr>
            <a:spLocks noGrp="1"/>
          </p:cNvSpPr>
          <p:nvPr>
            <p:ph type="title"/>
          </p:nvPr>
        </p:nvSpPr>
        <p:spPr>
          <a:xfrm>
            <a:off x="235359" y="178115"/>
            <a:ext cx="7886700" cy="1325563"/>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nl-NL" sz="2400">
                <a:solidFill>
                  <a:prstClr val="white"/>
                </a:solidFill>
                <a:latin typeface="Arial" panose="020B0604020202020204" pitchFamily="34" charset="0"/>
                <a:ea typeface="+mn-ea"/>
                <a:cs typeface="Arial" panose="020B0604020202020204" pitchFamily="34" charset="0"/>
              </a:rPr>
              <a:t>Tema: Die Kerk van God en Sy Karakter</a:t>
            </a:r>
            <a:br>
              <a:rPr lang="nl-NL" sz="2400">
                <a:solidFill>
                  <a:prstClr val="white"/>
                </a:solidFill>
                <a:latin typeface="Arial" panose="020B0604020202020204" pitchFamily="34" charset="0"/>
                <a:ea typeface="+mn-ea"/>
                <a:cs typeface="Arial" panose="020B0604020202020204" pitchFamily="34" charset="0"/>
              </a:rPr>
            </a:br>
            <a:r>
              <a:rPr kumimoji="0" lang="en-ZA"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7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 Uitdrukking van Godsvrug </a:t>
            </a:r>
            <a:r>
              <a:rPr lang="en-ZA" sz="1200">
                <a:solidFill>
                  <a:prstClr val="white"/>
                </a:solidFill>
                <a:latin typeface="Arial" panose="020B0604020202020204" pitchFamily="34" charset="0"/>
                <a:ea typeface="+mn-ea"/>
                <a:cs typeface="Arial" panose="020B0604020202020204" pitchFamily="34" charset="0"/>
              </a:rPr>
              <a:t>aanh.</a:t>
            </a:r>
            <a:r>
              <a:rPr kumimoji="0" lang="en-ZA"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lang="en-GB">
              <a:solidFill>
                <a:schemeClr val="bg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CC7CE70E-463C-6439-ED24-084FD10E89D0}"/>
              </a:ext>
            </a:extLst>
          </p:cNvPr>
          <p:cNvSpPr>
            <a:spLocks noGrp="1"/>
          </p:cNvSpPr>
          <p:nvPr>
            <p:ph idx="1"/>
          </p:nvPr>
        </p:nvSpPr>
        <p:spPr>
          <a:xfrm>
            <a:off x="235357" y="1825624"/>
            <a:ext cx="8651065" cy="4726095"/>
          </a:xfrm>
        </p:spPr>
        <p:txBody>
          <a:bodyPr>
            <a:normAutofit/>
          </a:bodyPr>
          <a:lstStyle/>
          <a:p>
            <a:pPr marL="354013" lvl="1" indent="-354013"/>
            <a:r>
              <a:rPr lang="en-US" sz="2000">
                <a:solidFill>
                  <a:srgbClr val="A73C0A"/>
                </a:solidFill>
                <a:latin typeface="Arial" panose="020B0604020202020204" pitchFamily="34" charset="0"/>
                <a:cs typeface="Arial" panose="020B0604020202020204" pitchFamily="34" charset="0"/>
              </a:rPr>
              <a:t>Die Kerk was ingestel om die karakter wat sinoniem met God se Huis is, te behou.  Dit wys ons die karakter wat God op die prys stel en soek van Sy mense.</a:t>
            </a:r>
            <a:endParaRPr lang="en-GB" sz="2000">
              <a:solidFill>
                <a:srgbClr val="A73C0A"/>
              </a:solidFill>
              <a:latin typeface="Arial" panose="020B0604020202020204" pitchFamily="34" charset="0"/>
              <a:cs typeface="Arial" panose="020B0604020202020204" pitchFamily="34" charset="0"/>
            </a:endParaRPr>
          </a:p>
          <a:p>
            <a:pPr marL="354013" lvl="1" indent="-354013"/>
            <a:endParaRPr lang="en-GB" sz="1000">
              <a:solidFill>
                <a:srgbClr val="A73C0A"/>
              </a:solidFill>
              <a:latin typeface="Arial" panose="020B0604020202020204" pitchFamily="34" charset="0"/>
              <a:cs typeface="Arial" panose="020B0604020202020204" pitchFamily="34" charset="0"/>
            </a:endParaRPr>
          </a:p>
          <a:p>
            <a:pPr marL="0" lvl="1" indent="0">
              <a:buNone/>
            </a:pPr>
            <a:r>
              <a:rPr lang="en-US" sz="2000">
                <a:solidFill>
                  <a:srgbClr val="A73C0A"/>
                </a:solidFill>
                <a:latin typeface="Arial" panose="020B0604020202020204" pitchFamily="34" charset="0"/>
                <a:cs typeface="Arial" panose="020B0604020202020204" pitchFamily="34" charset="0"/>
              </a:rPr>
              <a:t>“</a:t>
            </a:r>
            <a:r>
              <a:rPr lang="en-US" sz="1400">
                <a:solidFill>
                  <a:srgbClr val="A73C0A"/>
                </a:solidFill>
                <a:latin typeface="Arial" panose="020B0604020202020204" pitchFamily="34" charset="0"/>
                <a:cs typeface="Arial" panose="020B0604020202020204" pitchFamily="34" charset="0"/>
              </a:rPr>
              <a:t>20</a:t>
            </a:r>
            <a:r>
              <a:rPr lang="en-US" sz="2000">
                <a:solidFill>
                  <a:srgbClr val="A73C0A"/>
                </a:solidFill>
                <a:latin typeface="Arial" panose="020B0604020202020204" pitchFamily="34" charset="0"/>
                <a:cs typeface="Arial" panose="020B0604020202020204" pitchFamily="34" charset="0"/>
              </a:rPr>
              <a:t> Maar in ‘n groot huis is daar nie alleen voorwerpe van </a:t>
            </a:r>
            <a:r>
              <a:rPr lang="en-US" sz="2000" u="sng">
                <a:solidFill>
                  <a:srgbClr val="A73C0A"/>
                </a:solidFill>
                <a:latin typeface="Arial" panose="020B0604020202020204" pitchFamily="34" charset="0"/>
                <a:cs typeface="Arial" panose="020B0604020202020204" pitchFamily="34" charset="0"/>
              </a:rPr>
              <a:t>goud en silwer </a:t>
            </a:r>
            <a:r>
              <a:rPr lang="en-US" sz="2000">
                <a:solidFill>
                  <a:srgbClr val="A73C0A"/>
                </a:solidFill>
                <a:latin typeface="Arial" panose="020B0604020202020204" pitchFamily="34" charset="0"/>
                <a:cs typeface="Arial" panose="020B0604020202020204" pitchFamily="34" charset="0"/>
              </a:rPr>
              <a:t>nie, maar ook van </a:t>
            </a:r>
            <a:r>
              <a:rPr lang="en-US" sz="2000" u="sng">
                <a:solidFill>
                  <a:srgbClr val="A73C0A"/>
                </a:solidFill>
                <a:latin typeface="Arial" panose="020B0604020202020204" pitchFamily="34" charset="0"/>
                <a:cs typeface="Arial" panose="020B0604020202020204" pitchFamily="34" charset="0"/>
              </a:rPr>
              <a:t>hout en erdewerk</a:t>
            </a:r>
            <a:r>
              <a:rPr lang="en-US" sz="2000">
                <a:solidFill>
                  <a:srgbClr val="A73C0A"/>
                </a:solidFill>
                <a:latin typeface="Arial" panose="020B0604020202020204" pitchFamily="34" charset="0"/>
                <a:cs typeface="Arial" panose="020B0604020202020204" pitchFamily="34" charset="0"/>
              </a:rPr>
              <a:t>; en sommige tot eer, maar ander tot oneer.  </a:t>
            </a:r>
            <a:r>
              <a:rPr lang="en-US" sz="1400">
                <a:solidFill>
                  <a:srgbClr val="A73C0A"/>
                </a:solidFill>
                <a:latin typeface="Arial" panose="020B0604020202020204" pitchFamily="34" charset="0"/>
                <a:cs typeface="Arial" panose="020B0604020202020204" pitchFamily="34" charset="0"/>
              </a:rPr>
              <a:t>21</a:t>
            </a:r>
            <a:r>
              <a:rPr lang="en-US" sz="2000">
                <a:solidFill>
                  <a:srgbClr val="A73C0A"/>
                </a:solidFill>
                <a:latin typeface="Arial" panose="020B0604020202020204" pitchFamily="34" charset="0"/>
                <a:cs typeface="Arial" panose="020B0604020202020204" pitchFamily="34" charset="0"/>
              </a:rPr>
              <a:t> As iemand hom dus hiervan </a:t>
            </a:r>
            <a:r>
              <a:rPr lang="en-US" sz="2000" u="sng">
                <a:solidFill>
                  <a:srgbClr val="A73C0A"/>
                </a:solidFill>
                <a:latin typeface="Arial" panose="020B0604020202020204" pitchFamily="34" charset="0"/>
                <a:cs typeface="Arial" panose="020B0604020202020204" pitchFamily="34" charset="0"/>
              </a:rPr>
              <a:t>deeglik reining</a:t>
            </a:r>
            <a:r>
              <a:rPr lang="en-US" sz="2000">
                <a:solidFill>
                  <a:srgbClr val="A73C0A"/>
                </a:solidFill>
                <a:latin typeface="Arial" panose="020B0604020202020204" pitchFamily="34" charset="0"/>
                <a:cs typeface="Arial" panose="020B0604020202020204" pitchFamily="34" charset="0"/>
              </a:rPr>
              <a:t>, sal hy ‘n </a:t>
            </a:r>
            <a:r>
              <a:rPr lang="en-US" sz="2000" u="sng">
                <a:solidFill>
                  <a:srgbClr val="A73C0A"/>
                </a:solidFill>
                <a:latin typeface="Arial" panose="020B0604020202020204" pitchFamily="34" charset="0"/>
                <a:cs typeface="Arial" panose="020B0604020202020204" pitchFamily="34" charset="0"/>
              </a:rPr>
              <a:t>voorwerp</a:t>
            </a:r>
            <a:r>
              <a:rPr lang="en-US" sz="2000">
                <a:solidFill>
                  <a:srgbClr val="A73C0A"/>
                </a:solidFill>
                <a:latin typeface="Arial" panose="020B0604020202020204" pitchFamily="34" charset="0"/>
                <a:cs typeface="Arial" panose="020B0604020202020204" pitchFamily="34" charset="0"/>
              </a:rPr>
              <a:t> </a:t>
            </a:r>
            <a:r>
              <a:rPr lang="en-US" sz="2000" u="sng">
                <a:solidFill>
                  <a:srgbClr val="A73C0A"/>
                </a:solidFill>
                <a:latin typeface="Arial" panose="020B0604020202020204" pitchFamily="34" charset="0"/>
                <a:cs typeface="Arial" panose="020B0604020202020204" pitchFamily="34" charset="0"/>
              </a:rPr>
              <a:t>tot eer</a:t>
            </a:r>
            <a:r>
              <a:rPr lang="en-US" sz="2000">
                <a:solidFill>
                  <a:srgbClr val="A73C0A"/>
                </a:solidFill>
                <a:latin typeface="Arial" panose="020B0604020202020204" pitchFamily="34" charset="0"/>
                <a:cs typeface="Arial" panose="020B0604020202020204" pitchFamily="34" charset="0"/>
              </a:rPr>
              <a:t> wees, geheilig en bruikbaar vir die Here, </a:t>
            </a:r>
            <a:r>
              <a:rPr lang="en-US" sz="2000" u="sng">
                <a:solidFill>
                  <a:srgbClr val="A73C0A"/>
                </a:solidFill>
                <a:latin typeface="Arial" panose="020B0604020202020204" pitchFamily="34" charset="0"/>
                <a:cs typeface="Arial" panose="020B0604020202020204" pitchFamily="34" charset="0"/>
              </a:rPr>
              <a:t>toeberei</a:t>
            </a:r>
            <a:r>
              <a:rPr lang="en-US" sz="2000">
                <a:solidFill>
                  <a:srgbClr val="A73C0A"/>
                </a:solidFill>
                <a:latin typeface="Arial" panose="020B0604020202020204" pitchFamily="34" charset="0"/>
                <a:cs typeface="Arial" panose="020B0604020202020204" pitchFamily="34" charset="0"/>
              </a:rPr>
              <a:t> vir elke goeie werk.” 					</a:t>
            </a:r>
          </a:p>
          <a:p>
            <a:pPr marL="0" lvl="1" indent="0">
              <a:buNone/>
            </a:pPr>
            <a:r>
              <a:rPr lang="en-US" sz="2000">
                <a:solidFill>
                  <a:srgbClr val="A73C0A"/>
                </a:solidFill>
                <a:latin typeface="Arial" panose="020B0604020202020204" pitchFamily="34" charset="0"/>
                <a:cs typeface="Arial" panose="020B0604020202020204" pitchFamily="34" charset="0"/>
              </a:rPr>
              <a:t>					- </a:t>
            </a:r>
            <a:r>
              <a:rPr lang="en-US" sz="2000" b="1">
                <a:solidFill>
                  <a:srgbClr val="A73C0A"/>
                </a:solidFill>
                <a:latin typeface="Arial" panose="020B0604020202020204" pitchFamily="34" charset="0"/>
                <a:cs typeface="Arial" panose="020B0604020202020204" pitchFamily="34" charset="0"/>
              </a:rPr>
              <a:t>2 Timotheus 2:20-26 (AFR53) </a:t>
            </a:r>
          </a:p>
          <a:p>
            <a:pPr marL="0" lvl="1" indent="0">
              <a:buNone/>
            </a:pPr>
            <a:endParaRPr lang="en-US" sz="1000">
              <a:solidFill>
                <a:srgbClr val="A73C0A"/>
              </a:solidFill>
              <a:latin typeface="Arial" panose="020B0604020202020204" pitchFamily="34" charset="0"/>
              <a:cs typeface="Arial" panose="020B0604020202020204" pitchFamily="34" charset="0"/>
            </a:endParaRPr>
          </a:p>
          <a:p>
            <a:pPr marL="354013" lvl="1" indent="-354013"/>
            <a:r>
              <a:rPr lang="en-GB" sz="2000">
                <a:solidFill>
                  <a:srgbClr val="A73C0A"/>
                </a:solidFill>
                <a:latin typeface="Arial" panose="020B0604020202020204" pitchFamily="34" charset="0"/>
                <a:cs typeface="Arial" panose="020B0604020202020204" pitchFamily="34" charset="0"/>
              </a:rPr>
              <a:t>Die opsiener (en later die diaken) word gegee om uitdrukking te gee aan die godsvrug wat daar behoort aan die Kerk, iets wat nodig is om te kweek in elke Christen.</a:t>
            </a:r>
          </a:p>
          <a:p>
            <a:pPr marL="354013" lvl="1" indent="-354013"/>
            <a:endParaRPr lang="en-GB" sz="1000">
              <a:solidFill>
                <a:srgbClr val="A73C0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64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5130EE-C824-4623-B33C-008E7CDC0E77}"/>
              </a:ext>
            </a:extLst>
          </p:cNvPr>
          <p:cNvPicPr>
            <a:picLocks noChangeAspect="1"/>
          </p:cNvPicPr>
          <p:nvPr/>
        </p:nvPicPr>
        <p:blipFill rotWithShape="1">
          <a:blip r:embed="rId3"/>
          <a:srcRect l="6400" t="7863" r="8261"/>
          <a:stretch/>
        </p:blipFill>
        <p:spPr>
          <a:xfrm>
            <a:off x="0" y="938"/>
            <a:ext cx="9144000" cy="1679919"/>
          </a:xfrm>
          <a:prstGeom prst="rect">
            <a:avLst/>
          </a:prstGeom>
        </p:spPr>
      </p:pic>
      <p:sp>
        <p:nvSpPr>
          <p:cNvPr id="2" name="Title 1">
            <a:extLst>
              <a:ext uri="{FF2B5EF4-FFF2-40B4-BE49-F238E27FC236}">
                <a16:creationId xmlns:a16="http://schemas.microsoft.com/office/drawing/2014/main" id="{CFF92955-AFA6-4F7A-A621-1F203DC8F1EF}"/>
              </a:ext>
            </a:extLst>
          </p:cNvPr>
          <p:cNvSpPr>
            <a:spLocks noGrp="1"/>
          </p:cNvSpPr>
          <p:nvPr>
            <p:ph type="title"/>
          </p:nvPr>
        </p:nvSpPr>
        <p:spPr>
          <a:xfrm>
            <a:off x="235359" y="178115"/>
            <a:ext cx="7886700" cy="1325563"/>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nl-NL" sz="2400">
                <a:solidFill>
                  <a:prstClr val="white"/>
                </a:solidFill>
                <a:latin typeface="Arial" panose="020B0604020202020204" pitchFamily="34" charset="0"/>
                <a:ea typeface="+mn-ea"/>
                <a:cs typeface="Arial" panose="020B0604020202020204" pitchFamily="34" charset="0"/>
              </a:rPr>
              <a:t>Tema: Die Kerk van God en Sy Karakter</a:t>
            </a:r>
            <a:br>
              <a:rPr lang="nl-NL" sz="2400">
                <a:solidFill>
                  <a:prstClr val="white"/>
                </a:solidFill>
                <a:latin typeface="Arial" panose="020B0604020202020204" pitchFamily="34" charset="0"/>
                <a:ea typeface="+mn-ea"/>
                <a:cs typeface="Arial" panose="020B0604020202020204" pitchFamily="34" charset="0"/>
              </a:rPr>
            </a:br>
            <a:r>
              <a:rPr kumimoji="0" lang="en-ZA"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7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 Uitdrukking van Godsvrug </a:t>
            </a:r>
            <a:r>
              <a:rPr lang="en-ZA" sz="1200">
                <a:solidFill>
                  <a:prstClr val="white"/>
                </a:solidFill>
                <a:latin typeface="Arial" panose="020B0604020202020204" pitchFamily="34" charset="0"/>
                <a:ea typeface="+mn-ea"/>
                <a:cs typeface="Arial" panose="020B0604020202020204" pitchFamily="34" charset="0"/>
              </a:rPr>
              <a:t>aanh.</a:t>
            </a:r>
            <a:r>
              <a:rPr kumimoji="0" lang="en-ZA"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lang="en-GB">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20B3B3A-5A41-4DB6-BC01-6FE243F6C335}"/>
              </a:ext>
            </a:extLst>
          </p:cNvPr>
          <p:cNvSpPr>
            <a:spLocks noGrp="1"/>
          </p:cNvSpPr>
          <p:nvPr>
            <p:ph idx="1"/>
          </p:nvPr>
        </p:nvSpPr>
        <p:spPr>
          <a:xfrm>
            <a:off x="235358" y="1825625"/>
            <a:ext cx="8664801" cy="4854260"/>
          </a:xfrm>
        </p:spPr>
        <p:txBody>
          <a:bodyPr>
            <a:normAutofit lnSpcReduction="10000"/>
          </a:bodyPr>
          <a:lstStyle/>
          <a:p>
            <a:pPr marL="360363" lvl="1" indent="0">
              <a:lnSpc>
                <a:spcPct val="100000"/>
              </a:lnSpc>
              <a:buNone/>
            </a:pPr>
            <a:r>
              <a:rPr lang="en-US" sz="2000">
                <a:solidFill>
                  <a:srgbClr val="A73C0A"/>
                </a:solidFill>
                <a:latin typeface="Arial" panose="020B0604020202020204" pitchFamily="34" charset="0"/>
                <a:cs typeface="Arial" panose="020B0604020202020204" pitchFamily="34" charset="0"/>
              </a:rPr>
              <a:t>“</a:t>
            </a:r>
            <a:r>
              <a:rPr lang="en-US" sz="1400">
                <a:solidFill>
                  <a:srgbClr val="A73C0A"/>
                </a:solidFill>
                <a:latin typeface="Arial" panose="020B0604020202020204" pitchFamily="34" charset="0"/>
                <a:cs typeface="Arial" panose="020B0604020202020204" pitchFamily="34" charset="0"/>
              </a:rPr>
              <a:t>1</a:t>
            </a:r>
            <a:r>
              <a:rPr lang="en-US" sz="2000">
                <a:solidFill>
                  <a:srgbClr val="A73C0A"/>
                </a:solidFill>
                <a:latin typeface="Arial" panose="020B0604020202020204" pitchFamily="34" charset="0"/>
                <a:cs typeface="Arial" panose="020B0604020202020204" pitchFamily="34" charset="0"/>
              </a:rPr>
              <a:t> Omdat ons dan uit geloof </a:t>
            </a:r>
            <a:r>
              <a:rPr lang="en-US" sz="2000" u="sng">
                <a:solidFill>
                  <a:srgbClr val="A73C0A"/>
                </a:solidFill>
                <a:latin typeface="Arial" panose="020B0604020202020204" pitchFamily="34" charset="0"/>
                <a:cs typeface="Arial" panose="020B0604020202020204" pitchFamily="34" charset="0"/>
              </a:rPr>
              <a:t>geregverdig</a:t>
            </a:r>
            <a:r>
              <a:rPr lang="en-US" sz="2000">
                <a:solidFill>
                  <a:srgbClr val="A73C0A"/>
                </a:solidFill>
                <a:latin typeface="Arial" panose="020B0604020202020204" pitchFamily="34" charset="0"/>
                <a:cs typeface="Arial" panose="020B0604020202020204" pitchFamily="34" charset="0"/>
              </a:rPr>
              <a:t> is, het ons vrede by God deur onse Here Jesus Christus; </a:t>
            </a:r>
            <a:r>
              <a:rPr lang="en-US" sz="1400">
                <a:solidFill>
                  <a:srgbClr val="A73C0A"/>
                </a:solidFill>
                <a:latin typeface="Arial" panose="020B0604020202020204" pitchFamily="34" charset="0"/>
                <a:cs typeface="Arial" panose="020B0604020202020204" pitchFamily="34" charset="0"/>
              </a:rPr>
              <a:t>2</a:t>
            </a:r>
            <a:r>
              <a:rPr lang="en-US" sz="2000">
                <a:solidFill>
                  <a:srgbClr val="A73C0A"/>
                </a:solidFill>
                <a:latin typeface="Arial" panose="020B0604020202020204" pitchFamily="34" charset="0"/>
                <a:cs typeface="Arial" panose="020B0604020202020204" pitchFamily="34" charset="0"/>
              </a:rPr>
              <a:t> deur wie ons ook deur die geloof die toegang vekry het tot hierdie genade waarin ons staan; en ons roem in die hoop op die heerlikheid van God.  </a:t>
            </a:r>
            <a:r>
              <a:rPr lang="en-US" sz="1400">
                <a:solidFill>
                  <a:srgbClr val="A73C0A"/>
                </a:solidFill>
                <a:latin typeface="Arial" panose="020B0604020202020204" pitchFamily="34" charset="0"/>
                <a:cs typeface="Arial" panose="020B0604020202020204" pitchFamily="34" charset="0"/>
              </a:rPr>
              <a:t>3</a:t>
            </a:r>
            <a:r>
              <a:rPr lang="en-US" sz="2000">
                <a:solidFill>
                  <a:srgbClr val="A73C0A"/>
                </a:solidFill>
                <a:latin typeface="Arial" panose="020B0604020202020204" pitchFamily="34" charset="0"/>
                <a:cs typeface="Arial" panose="020B0604020202020204" pitchFamily="34" charset="0"/>
              </a:rPr>
              <a:t> En nie alleen dit nie, maar ons roem ook in die </a:t>
            </a:r>
            <a:r>
              <a:rPr lang="en-US" sz="2000" u="sng">
                <a:solidFill>
                  <a:srgbClr val="A73C0A"/>
                </a:solidFill>
                <a:latin typeface="Arial" panose="020B0604020202020204" pitchFamily="34" charset="0"/>
                <a:cs typeface="Arial" panose="020B0604020202020204" pitchFamily="34" charset="0"/>
              </a:rPr>
              <a:t>verdrukkinge</a:t>
            </a:r>
            <a:r>
              <a:rPr lang="en-US" sz="2000">
                <a:solidFill>
                  <a:srgbClr val="A73C0A"/>
                </a:solidFill>
                <a:latin typeface="Arial" panose="020B0604020202020204" pitchFamily="34" charset="0"/>
                <a:cs typeface="Arial" panose="020B0604020202020204" pitchFamily="34" charset="0"/>
              </a:rPr>
              <a:t>, omdat ons weet dat die verdrukkinge </a:t>
            </a:r>
            <a:r>
              <a:rPr lang="en-US" sz="2000" u="sng">
                <a:solidFill>
                  <a:srgbClr val="A73C0A"/>
                </a:solidFill>
                <a:latin typeface="Arial" panose="020B0604020202020204" pitchFamily="34" charset="0"/>
                <a:cs typeface="Arial" panose="020B0604020202020204" pitchFamily="34" charset="0"/>
              </a:rPr>
              <a:t>lydsaamheid</a:t>
            </a:r>
            <a:r>
              <a:rPr lang="en-US" sz="2000">
                <a:solidFill>
                  <a:srgbClr val="A73C0A"/>
                </a:solidFill>
                <a:latin typeface="Arial" panose="020B0604020202020204" pitchFamily="34" charset="0"/>
                <a:cs typeface="Arial" panose="020B0604020202020204" pitchFamily="34" charset="0"/>
              </a:rPr>
              <a:t> werk, en die lydsaamheid </a:t>
            </a:r>
            <a:r>
              <a:rPr lang="en-US" sz="2000" u="sng">
                <a:solidFill>
                  <a:srgbClr val="A73C0A"/>
                </a:solidFill>
                <a:latin typeface="Arial" panose="020B0604020202020204" pitchFamily="34" charset="0"/>
                <a:cs typeface="Arial" panose="020B0604020202020204" pitchFamily="34" charset="0"/>
              </a:rPr>
              <a:t>beproefdheid</a:t>
            </a:r>
            <a:r>
              <a:rPr lang="en-US" sz="2000">
                <a:solidFill>
                  <a:srgbClr val="A73C0A"/>
                </a:solidFill>
                <a:latin typeface="Arial" panose="020B0604020202020204" pitchFamily="34" charset="0"/>
                <a:cs typeface="Arial" panose="020B0604020202020204" pitchFamily="34" charset="0"/>
              </a:rPr>
              <a:t> en die beproefdheid </a:t>
            </a:r>
            <a:r>
              <a:rPr lang="en-US" sz="2000" u="sng">
                <a:solidFill>
                  <a:srgbClr val="A73C0A"/>
                </a:solidFill>
                <a:latin typeface="Arial" panose="020B0604020202020204" pitchFamily="34" charset="0"/>
                <a:cs typeface="Arial" panose="020B0604020202020204" pitchFamily="34" charset="0"/>
              </a:rPr>
              <a:t>hoop</a:t>
            </a:r>
            <a:r>
              <a:rPr lang="en-US" sz="2000">
                <a:solidFill>
                  <a:srgbClr val="A73C0A"/>
                </a:solidFill>
                <a:latin typeface="Arial" panose="020B0604020202020204" pitchFamily="34" charset="0"/>
                <a:cs typeface="Arial" panose="020B0604020202020204" pitchFamily="34" charset="0"/>
              </a:rPr>
              <a:t>;  </a:t>
            </a:r>
            <a:r>
              <a:rPr lang="en-US" sz="1400">
                <a:solidFill>
                  <a:srgbClr val="A73C0A"/>
                </a:solidFill>
                <a:latin typeface="Arial" panose="020B0604020202020204" pitchFamily="34" charset="0"/>
                <a:cs typeface="Arial" panose="020B0604020202020204" pitchFamily="34" charset="0"/>
              </a:rPr>
              <a:t>5</a:t>
            </a:r>
            <a:r>
              <a:rPr lang="en-US" sz="2000">
                <a:solidFill>
                  <a:srgbClr val="A73C0A"/>
                </a:solidFill>
                <a:latin typeface="Arial" panose="020B0604020202020204" pitchFamily="34" charset="0"/>
                <a:cs typeface="Arial" panose="020B0604020202020204" pitchFamily="34" charset="0"/>
              </a:rPr>
              <a:t> en die hoop beskaam nie, omdat die liefde van God in ons harte uitgestort is deur die Heilge Gees wat aan ons gegee is.” </a:t>
            </a:r>
          </a:p>
          <a:p>
            <a:pPr marL="360363" lvl="1" indent="0">
              <a:lnSpc>
                <a:spcPct val="100000"/>
              </a:lnSpc>
              <a:buNone/>
            </a:pPr>
            <a:r>
              <a:rPr lang="en-US" sz="2000">
                <a:solidFill>
                  <a:srgbClr val="A73C0A"/>
                </a:solidFill>
                <a:latin typeface="Arial" panose="020B0604020202020204" pitchFamily="34" charset="0"/>
                <a:cs typeface="Arial" panose="020B0604020202020204" pitchFamily="34" charset="0"/>
              </a:rPr>
              <a:t>					- ‭‭</a:t>
            </a:r>
            <a:r>
              <a:rPr lang="en-US" sz="2000" b="1">
                <a:solidFill>
                  <a:srgbClr val="A73C0A"/>
                </a:solidFill>
                <a:latin typeface="Arial" panose="020B0604020202020204" pitchFamily="34" charset="0"/>
                <a:cs typeface="Arial" panose="020B0604020202020204" pitchFamily="34" charset="0"/>
              </a:rPr>
              <a:t>Romeine 5:1-5 (AFR53)</a:t>
            </a:r>
          </a:p>
          <a:p>
            <a:pPr marL="360363" lvl="1" indent="0">
              <a:lnSpc>
                <a:spcPct val="100000"/>
              </a:lnSpc>
              <a:buNone/>
            </a:pPr>
            <a:endParaRPr lang="en-US" sz="500" b="1">
              <a:solidFill>
                <a:srgbClr val="A73C0A"/>
              </a:solidFill>
              <a:latin typeface="Arial" panose="020B0604020202020204" pitchFamily="34" charset="0"/>
              <a:cs typeface="Arial" panose="020B0604020202020204" pitchFamily="34" charset="0"/>
            </a:endParaRPr>
          </a:p>
          <a:p>
            <a:pPr marL="354013" lvl="1" indent="-354013">
              <a:defRPr/>
            </a:pPr>
            <a:r>
              <a:rPr lang="en-GB" sz="2000">
                <a:solidFill>
                  <a:srgbClr val="A73C0A"/>
                </a:solidFill>
                <a:latin typeface="Arial" panose="020B0604020202020204" pitchFamily="34" charset="0"/>
                <a:cs typeface="Arial" panose="020B0604020202020204" pitchFamily="34" charset="0"/>
              </a:rPr>
              <a:t>In die gedeelte bo, wys die apostel Paulus vir ons uit die unieke verhouding wat daar bestaan tussen verdrukkinge, lydsaamheid en beproefdheid. </a:t>
            </a:r>
          </a:p>
          <a:p>
            <a:pPr marL="354013" lvl="1" indent="-354013">
              <a:defRPr/>
            </a:pPr>
            <a:endParaRPr lang="en-GB" sz="500">
              <a:solidFill>
                <a:srgbClr val="A73C0A"/>
              </a:solidFill>
              <a:latin typeface="Arial" panose="020B0604020202020204" pitchFamily="34" charset="0"/>
              <a:cs typeface="Arial" panose="020B0604020202020204" pitchFamily="34" charset="0"/>
            </a:endParaRPr>
          </a:p>
          <a:p>
            <a:pPr marL="354013" lvl="1" indent="-354013">
              <a:defRPr/>
            </a:pPr>
            <a:r>
              <a:rPr lang="en-GB" sz="2000">
                <a:solidFill>
                  <a:srgbClr val="A73C0A"/>
                </a:solidFill>
                <a:latin typeface="Arial" panose="020B0604020202020204" pitchFamily="34" charset="0"/>
                <a:cs typeface="Arial" panose="020B0604020202020204" pitchFamily="34" charset="0"/>
              </a:rPr>
              <a:t>En hulle wat die lydsaamheid volhou, se beproefdheid bewys homself in die manier hoe hulle reageer tot die omstandighede rondom hulle.</a:t>
            </a:r>
          </a:p>
        </p:txBody>
      </p:sp>
    </p:spTree>
    <p:extLst>
      <p:ext uri="{BB962C8B-B14F-4D97-AF65-F5344CB8AC3E}">
        <p14:creationId xmlns:p14="http://schemas.microsoft.com/office/powerpoint/2010/main" val="345558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82F5D-3469-F869-FA2D-7EF272462BE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BD00491-7381-6FF9-A507-935415240BA2}"/>
              </a:ext>
            </a:extLst>
          </p:cNvPr>
          <p:cNvPicPr>
            <a:picLocks noChangeAspect="1"/>
          </p:cNvPicPr>
          <p:nvPr/>
        </p:nvPicPr>
        <p:blipFill rotWithShape="1">
          <a:blip r:embed="rId3"/>
          <a:srcRect l="6400" t="7863" r="8261"/>
          <a:stretch/>
        </p:blipFill>
        <p:spPr>
          <a:xfrm>
            <a:off x="0" y="938"/>
            <a:ext cx="9144000" cy="1679919"/>
          </a:xfrm>
          <a:prstGeom prst="rect">
            <a:avLst/>
          </a:prstGeom>
        </p:spPr>
      </p:pic>
      <p:sp>
        <p:nvSpPr>
          <p:cNvPr id="14" name="Title 1">
            <a:extLst>
              <a:ext uri="{FF2B5EF4-FFF2-40B4-BE49-F238E27FC236}">
                <a16:creationId xmlns:a16="http://schemas.microsoft.com/office/drawing/2014/main" id="{D4727173-1B10-0DEF-CCC9-0CF94EB8A954}"/>
              </a:ext>
            </a:extLst>
          </p:cNvPr>
          <p:cNvSpPr>
            <a:spLocks noGrp="1"/>
          </p:cNvSpPr>
          <p:nvPr>
            <p:ph type="title"/>
          </p:nvPr>
        </p:nvSpPr>
        <p:spPr>
          <a:xfrm>
            <a:off x="235359" y="178115"/>
            <a:ext cx="7886700" cy="1325563"/>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nl-NL" sz="2400">
                <a:solidFill>
                  <a:prstClr val="white"/>
                </a:solidFill>
                <a:latin typeface="Arial" panose="020B0604020202020204" pitchFamily="34" charset="0"/>
                <a:ea typeface="+mn-ea"/>
                <a:cs typeface="Arial" panose="020B0604020202020204" pitchFamily="34" charset="0"/>
              </a:rPr>
              <a:t>Tema: Die Kerk van God en Sy Karakter</a:t>
            </a:r>
            <a:br>
              <a:rPr lang="nl-NL" sz="2400">
                <a:solidFill>
                  <a:prstClr val="white"/>
                </a:solidFill>
                <a:latin typeface="Arial" panose="020B0604020202020204" pitchFamily="34" charset="0"/>
                <a:ea typeface="+mn-ea"/>
                <a:cs typeface="Arial" panose="020B0604020202020204" pitchFamily="34" charset="0"/>
              </a:rPr>
            </a:br>
            <a:r>
              <a:rPr kumimoji="0" lang="en-ZA"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7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 Uitdrukking van Godsvrug </a:t>
            </a:r>
            <a:r>
              <a:rPr lang="en-ZA" sz="1200">
                <a:solidFill>
                  <a:prstClr val="white"/>
                </a:solidFill>
                <a:latin typeface="Arial" panose="020B0604020202020204" pitchFamily="34" charset="0"/>
                <a:ea typeface="+mn-ea"/>
                <a:cs typeface="Arial" panose="020B0604020202020204" pitchFamily="34" charset="0"/>
              </a:rPr>
              <a:t>aanh.</a:t>
            </a:r>
            <a:r>
              <a:rPr kumimoji="0" lang="en-ZA"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lang="en-GB">
              <a:solidFill>
                <a:schemeClr val="bg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D73E9AEA-E269-6FAC-5349-D6FF3705802F}"/>
              </a:ext>
            </a:extLst>
          </p:cNvPr>
          <p:cNvSpPr>
            <a:spLocks noGrp="1"/>
          </p:cNvSpPr>
          <p:nvPr>
            <p:ph idx="1"/>
          </p:nvPr>
        </p:nvSpPr>
        <p:spPr>
          <a:xfrm>
            <a:off x="235357" y="1825624"/>
            <a:ext cx="8651065" cy="4726095"/>
          </a:xfrm>
        </p:spPr>
        <p:txBody>
          <a:bodyPr>
            <a:normAutofit/>
          </a:bodyPr>
          <a:lstStyle/>
          <a:p>
            <a:pPr marL="0" lvl="1" indent="0">
              <a:buNone/>
            </a:pPr>
            <a:endParaRPr lang="en-GB" sz="2000">
              <a:solidFill>
                <a:srgbClr val="A73C0A"/>
              </a:solidFill>
              <a:latin typeface="Arial" panose="020B0604020202020204" pitchFamily="34" charset="0"/>
              <a:cs typeface="Arial" panose="020B0604020202020204" pitchFamily="34" charset="0"/>
            </a:endParaRPr>
          </a:p>
          <a:p>
            <a:pPr marL="354013" lvl="1" indent="-354013"/>
            <a:endParaRPr lang="en-GB" sz="2000">
              <a:solidFill>
                <a:srgbClr val="A73C0A"/>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113BE45-70EA-A9EF-E53C-478C10FF9C95}"/>
              </a:ext>
            </a:extLst>
          </p:cNvPr>
          <p:cNvPicPr>
            <a:picLocks noChangeAspect="1"/>
          </p:cNvPicPr>
          <p:nvPr/>
        </p:nvPicPr>
        <p:blipFill>
          <a:blip r:embed="rId4"/>
          <a:stretch>
            <a:fillRect/>
          </a:stretch>
        </p:blipFill>
        <p:spPr>
          <a:xfrm>
            <a:off x="2071667" y="2570809"/>
            <a:ext cx="5000665" cy="3327715"/>
          </a:xfrm>
          <a:prstGeom prst="rect">
            <a:avLst/>
          </a:prstGeom>
        </p:spPr>
      </p:pic>
    </p:spTree>
    <p:extLst>
      <p:ext uri="{BB962C8B-B14F-4D97-AF65-F5344CB8AC3E}">
        <p14:creationId xmlns:p14="http://schemas.microsoft.com/office/powerpoint/2010/main" val="324766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49363-1FC1-8248-6595-4CC8F13499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68ABC60-A9EC-87BC-036F-F55BE6F39F5F}"/>
              </a:ext>
            </a:extLst>
          </p:cNvPr>
          <p:cNvPicPr>
            <a:picLocks noChangeAspect="1"/>
          </p:cNvPicPr>
          <p:nvPr/>
        </p:nvPicPr>
        <p:blipFill rotWithShape="1">
          <a:blip r:embed="rId3"/>
          <a:srcRect l="6400" t="7863" r="8261"/>
          <a:stretch/>
        </p:blipFill>
        <p:spPr>
          <a:xfrm>
            <a:off x="0" y="938"/>
            <a:ext cx="9144000" cy="1679919"/>
          </a:xfrm>
          <a:prstGeom prst="rect">
            <a:avLst/>
          </a:prstGeom>
        </p:spPr>
      </p:pic>
      <p:sp>
        <p:nvSpPr>
          <p:cNvPr id="14" name="Title 1">
            <a:extLst>
              <a:ext uri="{FF2B5EF4-FFF2-40B4-BE49-F238E27FC236}">
                <a16:creationId xmlns:a16="http://schemas.microsoft.com/office/drawing/2014/main" id="{D8C29C78-DFC4-FDA0-00DB-7E78D15F15C7}"/>
              </a:ext>
            </a:extLst>
          </p:cNvPr>
          <p:cNvSpPr>
            <a:spLocks noGrp="1"/>
          </p:cNvSpPr>
          <p:nvPr>
            <p:ph type="title"/>
          </p:nvPr>
        </p:nvSpPr>
        <p:spPr>
          <a:xfrm>
            <a:off x="235359" y="178115"/>
            <a:ext cx="7886700" cy="1325563"/>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nl-NL" sz="2400">
                <a:solidFill>
                  <a:prstClr val="white"/>
                </a:solidFill>
                <a:latin typeface="Arial" panose="020B0604020202020204" pitchFamily="34" charset="0"/>
                <a:ea typeface="+mn-ea"/>
                <a:cs typeface="Arial" panose="020B0604020202020204" pitchFamily="34" charset="0"/>
              </a:rPr>
              <a:t>Tema: Die Kerk van God en Sy Karakter</a:t>
            </a:r>
            <a:br>
              <a:rPr lang="nl-NL" sz="2400">
                <a:solidFill>
                  <a:prstClr val="white"/>
                </a:solidFill>
                <a:latin typeface="Arial" panose="020B0604020202020204" pitchFamily="34" charset="0"/>
                <a:ea typeface="+mn-ea"/>
                <a:cs typeface="Arial" panose="020B0604020202020204" pitchFamily="34" charset="0"/>
              </a:rPr>
            </a:br>
            <a:r>
              <a:rPr kumimoji="0" lang="en-ZA"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7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 Uitdrukking van Godsvrug </a:t>
            </a:r>
            <a:r>
              <a:rPr lang="en-ZA" sz="1200">
                <a:solidFill>
                  <a:prstClr val="white"/>
                </a:solidFill>
                <a:latin typeface="Arial" panose="020B0604020202020204" pitchFamily="34" charset="0"/>
                <a:ea typeface="+mn-ea"/>
                <a:cs typeface="Arial" panose="020B0604020202020204" pitchFamily="34" charset="0"/>
              </a:rPr>
              <a:t>aanh.</a:t>
            </a:r>
            <a:r>
              <a:rPr kumimoji="0" lang="en-ZA"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lang="en-GB">
              <a:solidFill>
                <a:schemeClr val="bg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AA718042-B4D2-DC5F-0902-957955CCAE1D}"/>
              </a:ext>
            </a:extLst>
          </p:cNvPr>
          <p:cNvSpPr>
            <a:spLocks noGrp="1"/>
          </p:cNvSpPr>
          <p:nvPr>
            <p:ph idx="1"/>
          </p:nvPr>
        </p:nvSpPr>
        <p:spPr>
          <a:xfrm>
            <a:off x="235357" y="1825624"/>
            <a:ext cx="8651065" cy="4726095"/>
          </a:xfrm>
        </p:spPr>
        <p:txBody>
          <a:bodyPr>
            <a:normAutofit fontScale="92500" lnSpcReduction="10000"/>
          </a:bodyPr>
          <a:lstStyle/>
          <a:p>
            <a:pPr marL="0" lvl="1" indent="0">
              <a:buNone/>
            </a:pPr>
            <a:r>
              <a:rPr lang="en-GB" sz="2000">
                <a:solidFill>
                  <a:srgbClr val="A73C0A"/>
                </a:solidFill>
                <a:latin typeface="Arial" panose="020B0604020202020204" pitchFamily="34" charset="0"/>
                <a:cs typeface="Arial" panose="020B0604020202020204" pitchFamily="34" charset="0"/>
              </a:rPr>
              <a:t>	- Beproewinge wat die egtheid van ons geloof openbaar</a:t>
            </a:r>
          </a:p>
          <a:p>
            <a:pPr marL="0" lvl="1" indent="0">
              <a:buNone/>
            </a:pPr>
            <a:endParaRPr lang="en-GB" sz="1000">
              <a:solidFill>
                <a:srgbClr val="A73C0A"/>
              </a:solidFill>
              <a:latin typeface="Arial" panose="020B0604020202020204" pitchFamily="34" charset="0"/>
              <a:cs typeface="Arial" panose="020B0604020202020204" pitchFamily="34" charset="0"/>
            </a:endParaRPr>
          </a:p>
          <a:p>
            <a:pPr marL="0" lvl="1" indent="0">
              <a:buNone/>
            </a:pPr>
            <a:r>
              <a:rPr lang="en-GB" sz="2000">
                <a:solidFill>
                  <a:srgbClr val="A73C0A"/>
                </a:solidFill>
                <a:latin typeface="Arial" panose="020B0604020202020204" pitchFamily="34" charset="0"/>
                <a:cs typeface="Arial" panose="020B0604020202020204" pitchFamily="34" charset="0"/>
              </a:rPr>
              <a:t>“</a:t>
            </a:r>
            <a:r>
              <a:rPr lang="en-GB" sz="1400">
                <a:solidFill>
                  <a:srgbClr val="A73C0A"/>
                </a:solidFill>
                <a:latin typeface="Arial" panose="020B0604020202020204" pitchFamily="34" charset="0"/>
                <a:cs typeface="Arial" panose="020B0604020202020204" pitchFamily="34" charset="0"/>
              </a:rPr>
              <a:t>2</a:t>
            </a:r>
            <a:r>
              <a:rPr lang="en-GB" sz="2000">
                <a:solidFill>
                  <a:srgbClr val="A73C0A"/>
                </a:solidFill>
                <a:latin typeface="Arial" panose="020B0604020202020204" pitchFamily="34" charset="0"/>
                <a:cs typeface="Arial" panose="020B0604020202020204" pitchFamily="34" charset="0"/>
              </a:rPr>
              <a:t> Ag dit louter vreugde, my broeders, wanneer julle allerhande </a:t>
            </a:r>
            <a:r>
              <a:rPr lang="en-GB" sz="2000" u="sng">
                <a:solidFill>
                  <a:srgbClr val="A73C0A"/>
                </a:solidFill>
                <a:latin typeface="Arial" panose="020B0604020202020204" pitchFamily="34" charset="0"/>
                <a:cs typeface="Arial" panose="020B0604020202020204" pitchFamily="34" charset="0"/>
              </a:rPr>
              <a:t>versoekinge </a:t>
            </a:r>
            <a:r>
              <a:rPr lang="en-GB" sz="2000">
                <a:solidFill>
                  <a:srgbClr val="A73C0A"/>
                </a:solidFill>
                <a:latin typeface="Arial" panose="020B0604020202020204" pitchFamily="34" charset="0"/>
                <a:cs typeface="Arial" panose="020B0604020202020204" pitchFamily="34" charset="0"/>
              </a:rPr>
              <a:t>val, </a:t>
            </a:r>
            <a:r>
              <a:rPr lang="en-GB" sz="1400">
                <a:solidFill>
                  <a:srgbClr val="A73C0A"/>
                </a:solidFill>
                <a:latin typeface="Arial" panose="020B0604020202020204" pitchFamily="34" charset="0"/>
                <a:cs typeface="Arial" panose="020B0604020202020204" pitchFamily="34" charset="0"/>
              </a:rPr>
              <a:t>3</a:t>
            </a:r>
            <a:r>
              <a:rPr lang="en-GB" sz="2000">
                <a:solidFill>
                  <a:srgbClr val="A73C0A"/>
                </a:solidFill>
                <a:latin typeface="Arial" panose="020B0604020202020204" pitchFamily="34" charset="0"/>
                <a:cs typeface="Arial" panose="020B0604020202020204" pitchFamily="34" charset="0"/>
              </a:rPr>
              <a:t> omdat julle weet dat die </a:t>
            </a:r>
            <a:r>
              <a:rPr lang="en-GB" sz="2000" u="sng">
                <a:solidFill>
                  <a:srgbClr val="A73C0A"/>
                </a:solidFill>
                <a:latin typeface="Arial" panose="020B0604020202020204" pitchFamily="34" charset="0"/>
                <a:cs typeface="Arial" panose="020B0604020202020204" pitchFamily="34" charset="0"/>
              </a:rPr>
              <a:t>beproewing</a:t>
            </a:r>
            <a:r>
              <a:rPr lang="en-GB" sz="2000">
                <a:solidFill>
                  <a:srgbClr val="A73C0A"/>
                </a:solidFill>
                <a:latin typeface="Arial" panose="020B0604020202020204" pitchFamily="34" charset="0"/>
                <a:cs typeface="Arial" panose="020B0604020202020204" pitchFamily="34" charset="0"/>
              </a:rPr>
              <a:t> van julle geloof </a:t>
            </a:r>
            <a:r>
              <a:rPr lang="en-GB" sz="2000" u="sng">
                <a:solidFill>
                  <a:srgbClr val="A73C0A"/>
                </a:solidFill>
                <a:latin typeface="Arial" panose="020B0604020202020204" pitchFamily="34" charset="0"/>
                <a:cs typeface="Arial" panose="020B0604020202020204" pitchFamily="34" charset="0"/>
              </a:rPr>
              <a:t>lydsaamheid</a:t>
            </a:r>
            <a:r>
              <a:rPr lang="en-GB" sz="2000">
                <a:solidFill>
                  <a:srgbClr val="A73C0A"/>
                </a:solidFill>
                <a:latin typeface="Arial" panose="020B0604020202020204" pitchFamily="34" charset="0"/>
                <a:cs typeface="Arial" panose="020B0604020202020204" pitchFamily="34" charset="0"/>
              </a:rPr>
              <a:t> bewerk.  </a:t>
            </a:r>
            <a:r>
              <a:rPr lang="en-GB" sz="1400">
                <a:solidFill>
                  <a:srgbClr val="A73C0A"/>
                </a:solidFill>
                <a:latin typeface="Arial" panose="020B0604020202020204" pitchFamily="34" charset="0"/>
                <a:cs typeface="Arial" panose="020B0604020202020204" pitchFamily="34" charset="0"/>
              </a:rPr>
              <a:t>4</a:t>
            </a:r>
            <a:r>
              <a:rPr lang="en-GB" sz="2000">
                <a:solidFill>
                  <a:srgbClr val="A73C0A"/>
                </a:solidFill>
                <a:latin typeface="Arial" panose="020B0604020202020204" pitchFamily="34" charset="0"/>
                <a:cs typeface="Arial" panose="020B0604020202020204" pitchFamily="34" charset="0"/>
              </a:rPr>
              <a:t> Maar die lydsaamheid moet tot volle </a:t>
            </a:r>
            <a:r>
              <a:rPr lang="en-GB" sz="2000" u="sng">
                <a:solidFill>
                  <a:srgbClr val="A73C0A"/>
                </a:solidFill>
                <a:latin typeface="Arial" panose="020B0604020202020204" pitchFamily="34" charset="0"/>
                <a:cs typeface="Arial" panose="020B0604020202020204" pitchFamily="34" charset="0"/>
              </a:rPr>
              <a:t>verwerkliking</a:t>
            </a:r>
            <a:r>
              <a:rPr lang="en-GB" sz="2000">
                <a:solidFill>
                  <a:srgbClr val="A73C0A"/>
                </a:solidFill>
                <a:latin typeface="Arial" panose="020B0604020202020204" pitchFamily="34" charset="0"/>
                <a:cs typeface="Arial" panose="020B0604020202020204" pitchFamily="34" charset="0"/>
              </a:rPr>
              <a:t> kom, sodat julle </a:t>
            </a:r>
            <a:r>
              <a:rPr lang="en-GB" sz="2000" u="sng">
                <a:solidFill>
                  <a:srgbClr val="A73C0A"/>
                </a:solidFill>
                <a:latin typeface="Arial" panose="020B0604020202020204" pitchFamily="34" charset="0"/>
                <a:cs typeface="Arial" panose="020B0604020202020204" pitchFamily="34" charset="0"/>
              </a:rPr>
              <a:t>volmaak</a:t>
            </a:r>
            <a:r>
              <a:rPr lang="en-GB" sz="2000">
                <a:solidFill>
                  <a:srgbClr val="A73C0A"/>
                </a:solidFill>
                <a:latin typeface="Arial" panose="020B0604020202020204" pitchFamily="34" charset="0"/>
                <a:cs typeface="Arial" panose="020B0604020202020204" pitchFamily="34" charset="0"/>
              </a:rPr>
              <a:t> en sonder gebrek kan wees en in niks kortkom nie…</a:t>
            </a:r>
            <a:r>
              <a:rPr lang="en-GB" sz="1400">
                <a:solidFill>
                  <a:srgbClr val="A73C0A"/>
                </a:solidFill>
                <a:latin typeface="Arial" panose="020B0604020202020204" pitchFamily="34" charset="0"/>
                <a:cs typeface="Arial" panose="020B0604020202020204" pitchFamily="34" charset="0"/>
              </a:rPr>
              <a:t>12</a:t>
            </a:r>
            <a:r>
              <a:rPr lang="en-GB" sz="2000">
                <a:solidFill>
                  <a:srgbClr val="A73C0A"/>
                </a:solidFill>
                <a:latin typeface="Arial" panose="020B0604020202020204" pitchFamily="34" charset="0"/>
                <a:cs typeface="Arial" panose="020B0604020202020204" pitchFamily="34" charset="0"/>
              </a:rPr>
              <a:t> </a:t>
            </a:r>
            <a:r>
              <a:rPr lang="en-GB" sz="2000" u="sng">
                <a:solidFill>
                  <a:srgbClr val="A73C0A"/>
                </a:solidFill>
                <a:latin typeface="Arial" panose="020B0604020202020204" pitchFamily="34" charset="0"/>
                <a:cs typeface="Arial" panose="020B0604020202020204" pitchFamily="34" charset="0"/>
              </a:rPr>
              <a:t>Salig</a:t>
            </a:r>
            <a:r>
              <a:rPr lang="en-GB" sz="2000">
                <a:solidFill>
                  <a:srgbClr val="A73C0A"/>
                </a:solidFill>
                <a:latin typeface="Arial" panose="020B0604020202020204" pitchFamily="34" charset="0"/>
                <a:cs typeface="Arial" panose="020B0604020202020204" pitchFamily="34" charset="0"/>
              </a:rPr>
              <a:t> is die man wat versoeking verdra, want as hy die toets </a:t>
            </a:r>
            <a:r>
              <a:rPr lang="en-GB" sz="2000" u="sng">
                <a:solidFill>
                  <a:srgbClr val="A73C0A"/>
                </a:solidFill>
                <a:latin typeface="Arial" panose="020B0604020202020204" pitchFamily="34" charset="0"/>
                <a:cs typeface="Arial" panose="020B0604020202020204" pitchFamily="34" charset="0"/>
              </a:rPr>
              <a:t>deurstaan </a:t>
            </a:r>
            <a:r>
              <a:rPr lang="en-GB" sz="2000">
                <a:solidFill>
                  <a:srgbClr val="A73C0A"/>
                </a:solidFill>
                <a:latin typeface="Arial" panose="020B0604020202020204" pitchFamily="34" charset="0"/>
                <a:cs typeface="Arial" panose="020B0604020202020204" pitchFamily="34" charset="0"/>
              </a:rPr>
              <a:t>het, sal hy die </a:t>
            </a:r>
            <a:r>
              <a:rPr lang="en-GB" sz="2000" u="sng">
                <a:solidFill>
                  <a:srgbClr val="A73C0A"/>
                </a:solidFill>
                <a:latin typeface="Arial" panose="020B0604020202020204" pitchFamily="34" charset="0"/>
                <a:cs typeface="Arial" panose="020B0604020202020204" pitchFamily="34" charset="0"/>
              </a:rPr>
              <a:t>kroon van die lewe </a:t>
            </a:r>
            <a:r>
              <a:rPr lang="en-GB" sz="2000">
                <a:solidFill>
                  <a:srgbClr val="A73C0A"/>
                </a:solidFill>
                <a:latin typeface="Arial" panose="020B0604020202020204" pitchFamily="34" charset="0"/>
                <a:cs typeface="Arial" panose="020B0604020202020204" pitchFamily="34" charset="0"/>
              </a:rPr>
              <a:t>ontvang wat die Here beloof het aan die wat Hom liefhet.” </a:t>
            </a:r>
          </a:p>
          <a:p>
            <a:pPr marL="0" lvl="1" indent="0">
              <a:buNone/>
            </a:pPr>
            <a:r>
              <a:rPr lang="en-GB" sz="2000">
                <a:solidFill>
                  <a:srgbClr val="A73C0A"/>
                </a:solidFill>
                <a:latin typeface="Arial" panose="020B0604020202020204" pitchFamily="34" charset="0"/>
                <a:cs typeface="Arial" panose="020B0604020202020204" pitchFamily="34" charset="0"/>
              </a:rPr>
              <a:t>					- </a:t>
            </a:r>
            <a:r>
              <a:rPr lang="en-GB" sz="2000" b="1">
                <a:solidFill>
                  <a:srgbClr val="A73C0A"/>
                </a:solidFill>
                <a:latin typeface="Arial" panose="020B0604020202020204" pitchFamily="34" charset="0"/>
                <a:cs typeface="Arial" panose="020B0604020202020204" pitchFamily="34" charset="0"/>
              </a:rPr>
              <a:t>Jakobus 1:2-4,12 (AFR53)</a:t>
            </a:r>
          </a:p>
          <a:p>
            <a:pPr marL="0" lvl="1" indent="0">
              <a:buNone/>
            </a:pPr>
            <a:endParaRPr lang="en-GB" sz="1000">
              <a:solidFill>
                <a:srgbClr val="A73C0A"/>
              </a:solidFill>
              <a:latin typeface="Arial" panose="020B0604020202020204" pitchFamily="34" charset="0"/>
              <a:cs typeface="Arial" panose="020B0604020202020204" pitchFamily="34" charset="0"/>
            </a:endParaRPr>
          </a:p>
          <a:p>
            <a:pPr marL="0" lvl="1" indent="0">
              <a:buNone/>
            </a:pPr>
            <a:r>
              <a:rPr lang="en-GB" sz="2000">
                <a:solidFill>
                  <a:srgbClr val="A73C0A"/>
                </a:solidFill>
                <a:latin typeface="Arial" panose="020B0604020202020204" pitchFamily="34" charset="0"/>
                <a:cs typeface="Arial" panose="020B0604020202020204" pitchFamily="34" charset="0"/>
              </a:rPr>
              <a:t>	- Versoekinge wat die toestand van ons harte openbaar</a:t>
            </a:r>
          </a:p>
          <a:p>
            <a:pPr marL="0" lvl="1" indent="0">
              <a:buNone/>
            </a:pPr>
            <a:endParaRPr lang="en-GB" sz="1000">
              <a:solidFill>
                <a:srgbClr val="A73C0A"/>
              </a:solidFill>
              <a:latin typeface="Arial" panose="020B0604020202020204" pitchFamily="34" charset="0"/>
              <a:cs typeface="Arial" panose="020B0604020202020204" pitchFamily="34" charset="0"/>
            </a:endParaRPr>
          </a:p>
          <a:p>
            <a:pPr marL="0" lvl="1" indent="0">
              <a:buNone/>
            </a:pPr>
            <a:r>
              <a:rPr lang="en-GB" sz="2000">
                <a:solidFill>
                  <a:srgbClr val="A73C0A"/>
                </a:solidFill>
                <a:latin typeface="Arial" panose="020B0604020202020204" pitchFamily="34" charset="0"/>
                <a:cs typeface="Arial" panose="020B0604020202020204" pitchFamily="34" charset="0"/>
              </a:rPr>
              <a:t>“</a:t>
            </a:r>
            <a:r>
              <a:rPr lang="en-GB" sz="1400">
                <a:solidFill>
                  <a:srgbClr val="A73C0A"/>
                </a:solidFill>
                <a:latin typeface="Arial" panose="020B0604020202020204" pitchFamily="34" charset="0"/>
                <a:cs typeface="Arial" panose="020B0604020202020204" pitchFamily="34" charset="0"/>
              </a:rPr>
              <a:t>13</a:t>
            </a:r>
            <a:r>
              <a:rPr lang="en-GB" sz="2000">
                <a:solidFill>
                  <a:srgbClr val="A73C0A"/>
                </a:solidFill>
                <a:latin typeface="Arial" panose="020B0604020202020204" pitchFamily="34" charset="0"/>
                <a:cs typeface="Arial" panose="020B0604020202020204" pitchFamily="34" charset="0"/>
              </a:rPr>
              <a:t> Laat niemand, as hy in </a:t>
            </a:r>
            <a:r>
              <a:rPr lang="en-GB" sz="2000" u="sng">
                <a:solidFill>
                  <a:srgbClr val="A73C0A"/>
                </a:solidFill>
                <a:latin typeface="Arial" panose="020B0604020202020204" pitchFamily="34" charset="0"/>
                <a:cs typeface="Arial" panose="020B0604020202020204" pitchFamily="34" charset="0"/>
              </a:rPr>
              <a:t>versoeking</a:t>
            </a:r>
            <a:r>
              <a:rPr lang="en-GB" sz="2000">
                <a:solidFill>
                  <a:srgbClr val="A73C0A"/>
                </a:solidFill>
                <a:latin typeface="Arial" panose="020B0604020202020204" pitchFamily="34" charset="0"/>
                <a:cs typeface="Arial" panose="020B0604020202020204" pitchFamily="34" charset="0"/>
              </a:rPr>
              <a:t> kom, sê: ‘Ek word deur God versoek nie.’  Want God kan deur die kwaad nie versoek word nie, en self versoek Hy niemand nie.  </a:t>
            </a:r>
            <a:r>
              <a:rPr lang="en-GB" sz="1400">
                <a:solidFill>
                  <a:srgbClr val="A73C0A"/>
                </a:solidFill>
                <a:latin typeface="Arial" panose="020B0604020202020204" pitchFamily="34" charset="0"/>
                <a:cs typeface="Arial" panose="020B0604020202020204" pitchFamily="34" charset="0"/>
              </a:rPr>
              <a:t>14</a:t>
            </a:r>
            <a:r>
              <a:rPr lang="en-GB" sz="2000">
                <a:solidFill>
                  <a:srgbClr val="A73C0A"/>
                </a:solidFill>
                <a:latin typeface="Arial" panose="020B0604020202020204" pitchFamily="34" charset="0"/>
                <a:cs typeface="Arial" panose="020B0604020202020204" pitchFamily="34" charset="0"/>
              </a:rPr>
              <a:t> Maar elkeen word versoek as hy deur sy eie </a:t>
            </a:r>
            <a:r>
              <a:rPr lang="en-GB" sz="2000" u="sng">
                <a:solidFill>
                  <a:srgbClr val="A73C0A"/>
                </a:solidFill>
                <a:latin typeface="Arial" panose="020B0604020202020204" pitchFamily="34" charset="0"/>
                <a:cs typeface="Arial" panose="020B0604020202020204" pitchFamily="34" charset="0"/>
              </a:rPr>
              <a:t>begeerlikheid</a:t>
            </a:r>
            <a:r>
              <a:rPr lang="en-GB" sz="2000">
                <a:solidFill>
                  <a:srgbClr val="A73C0A"/>
                </a:solidFill>
                <a:latin typeface="Arial" panose="020B0604020202020204" pitchFamily="34" charset="0"/>
                <a:cs typeface="Arial" panose="020B0604020202020204" pitchFamily="34" charset="0"/>
              </a:rPr>
              <a:t> </a:t>
            </a:r>
            <a:r>
              <a:rPr lang="en-GB" sz="2000" u="sng">
                <a:solidFill>
                  <a:srgbClr val="A73C0A"/>
                </a:solidFill>
                <a:latin typeface="Arial" panose="020B0604020202020204" pitchFamily="34" charset="0"/>
                <a:cs typeface="Arial" panose="020B0604020202020204" pitchFamily="34" charset="0"/>
              </a:rPr>
              <a:t>weggesleep en verlok </a:t>
            </a:r>
            <a:r>
              <a:rPr lang="en-GB" sz="2000">
                <a:solidFill>
                  <a:srgbClr val="A73C0A"/>
                </a:solidFill>
                <a:latin typeface="Arial" panose="020B0604020202020204" pitchFamily="34" charset="0"/>
                <a:cs typeface="Arial" panose="020B0604020202020204" pitchFamily="34" charset="0"/>
              </a:rPr>
              <a:t>word.  </a:t>
            </a:r>
            <a:r>
              <a:rPr lang="en-GB" sz="1400">
                <a:solidFill>
                  <a:srgbClr val="A73C0A"/>
                </a:solidFill>
                <a:latin typeface="Arial" panose="020B0604020202020204" pitchFamily="34" charset="0"/>
                <a:cs typeface="Arial" panose="020B0604020202020204" pitchFamily="34" charset="0"/>
              </a:rPr>
              <a:t>15</a:t>
            </a:r>
            <a:r>
              <a:rPr lang="en-GB" sz="2000">
                <a:solidFill>
                  <a:srgbClr val="A73C0A"/>
                </a:solidFill>
                <a:latin typeface="Arial" panose="020B0604020202020204" pitchFamily="34" charset="0"/>
                <a:cs typeface="Arial" panose="020B0604020202020204" pitchFamily="34" charset="0"/>
              </a:rPr>
              <a:t> Daarna, as die begeerlikheid ontvang het, baar dit </a:t>
            </a:r>
            <a:r>
              <a:rPr lang="en-GB" sz="2000" u="sng">
                <a:solidFill>
                  <a:srgbClr val="A73C0A"/>
                </a:solidFill>
                <a:latin typeface="Arial" panose="020B0604020202020204" pitchFamily="34" charset="0"/>
                <a:cs typeface="Arial" panose="020B0604020202020204" pitchFamily="34" charset="0"/>
              </a:rPr>
              <a:t>sonde</a:t>
            </a:r>
            <a:r>
              <a:rPr lang="en-GB" sz="2000">
                <a:solidFill>
                  <a:srgbClr val="A73C0A"/>
                </a:solidFill>
                <a:latin typeface="Arial" panose="020B0604020202020204" pitchFamily="34" charset="0"/>
                <a:cs typeface="Arial" panose="020B0604020202020204" pitchFamily="34" charset="0"/>
              </a:rPr>
              <a:t>; en as sonde tot volle ontwikkeling gekom het, bring dit die </a:t>
            </a:r>
            <a:r>
              <a:rPr lang="en-GB" sz="2000" u="sng">
                <a:solidFill>
                  <a:srgbClr val="A73C0A"/>
                </a:solidFill>
                <a:latin typeface="Arial" panose="020B0604020202020204" pitchFamily="34" charset="0"/>
                <a:cs typeface="Arial" panose="020B0604020202020204" pitchFamily="34" charset="0"/>
              </a:rPr>
              <a:t>dood</a:t>
            </a:r>
            <a:r>
              <a:rPr lang="en-GB" sz="2000">
                <a:solidFill>
                  <a:srgbClr val="A73C0A"/>
                </a:solidFill>
                <a:latin typeface="Arial" panose="020B0604020202020204" pitchFamily="34" charset="0"/>
                <a:cs typeface="Arial" panose="020B0604020202020204" pitchFamily="34" charset="0"/>
              </a:rPr>
              <a:t> voort.” 			</a:t>
            </a:r>
          </a:p>
          <a:p>
            <a:pPr marL="0" lvl="1" indent="0">
              <a:buNone/>
            </a:pPr>
            <a:r>
              <a:rPr lang="en-GB" sz="2000">
                <a:solidFill>
                  <a:srgbClr val="A73C0A"/>
                </a:solidFill>
                <a:latin typeface="Arial" panose="020B0604020202020204" pitchFamily="34" charset="0"/>
                <a:cs typeface="Arial" panose="020B0604020202020204" pitchFamily="34" charset="0"/>
              </a:rPr>
              <a:t>					- </a:t>
            </a:r>
            <a:r>
              <a:rPr lang="en-GB" sz="2000" b="1">
                <a:solidFill>
                  <a:srgbClr val="A73C0A"/>
                </a:solidFill>
                <a:latin typeface="Arial" panose="020B0604020202020204" pitchFamily="34" charset="0"/>
                <a:cs typeface="Arial" panose="020B0604020202020204" pitchFamily="34" charset="0"/>
              </a:rPr>
              <a:t>Jakobus 1:13-15 (AFR53)</a:t>
            </a:r>
          </a:p>
        </p:txBody>
      </p:sp>
    </p:spTree>
    <p:extLst>
      <p:ext uri="{BB962C8B-B14F-4D97-AF65-F5344CB8AC3E}">
        <p14:creationId xmlns:p14="http://schemas.microsoft.com/office/powerpoint/2010/main" val="44005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C72B-7AD2-EE27-4341-7FBCD402E26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3F8DE33-27B5-7835-1932-9ECB8EF3D59B}"/>
              </a:ext>
            </a:extLst>
          </p:cNvPr>
          <p:cNvPicPr>
            <a:picLocks noChangeAspect="1"/>
          </p:cNvPicPr>
          <p:nvPr/>
        </p:nvPicPr>
        <p:blipFill rotWithShape="1">
          <a:blip r:embed="rId3"/>
          <a:srcRect l="6400" t="7863" r="8261"/>
          <a:stretch/>
        </p:blipFill>
        <p:spPr>
          <a:xfrm>
            <a:off x="0" y="938"/>
            <a:ext cx="9144000" cy="1679919"/>
          </a:xfrm>
          <a:prstGeom prst="rect">
            <a:avLst/>
          </a:prstGeom>
        </p:spPr>
      </p:pic>
      <p:sp>
        <p:nvSpPr>
          <p:cNvPr id="14" name="Title 1">
            <a:extLst>
              <a:ext uri="{FF2B5EF4-FFF2-40B4-BE49-F238E27FC236}">
                <a16:creationId xmlns:a16="http://schemas.microsoft.com/office/drawing/2014/main" id="{9FD0E4DC-62D5-4C8A-CEE2-8FD41FD8F8F4}"/>
              </a:ext>
            </a:extLst>
          </p:cNvPr>
          <p:cNvSpPr>
            <a:spLocks noGrp="1"/>
          </p:cNvSpPr>
          <p:nvPr>
            <p:ph type="title"/>
          </p:nvPr>
        </p:nvSpPr>
        <p:spPr>
          <a:xfrm>
            <a:off x="235359" y="178115"/>
            <a:ext cx="7886700" cy="1325563"/>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nl-NL" sz="2400">
                <a:solidFill>
                  <a:prstClr val="white"/>
                </a:solidFill>
                <a:latin typeface="Arial" panose="020B0604020202020204" pitchFamily="34" charset="0"/>
                <a:ea typeface="+mn-ea"/>
                <a:cs typeface="Arial" panose="020B0604020202020204" pitchFamily="34" charset="0"/>
              </a:rPr>
              <a:t>Tema: Die Kerk van God en Sy Karakter</a:t>
            </a:r>
            <a:br>
              <a:rPr lang="nl-NL" sz="2400">
                <a:solidFill>
                  <a:prstClr val="white"/>
                </a:solidFill>
                <a:latin typeface="Arial" panose="020B0604020202020204" pitchFamily="34" charset="0"/>
                <a:ea typeface="+mn-ea"/>
                <a:cs typeface="Arial" panose="020B0604020202020204" pitchFamily="34" charset="0"/>
              </a:rPr>
            </a:br>
            <a:r>
              <a:rPr kumimoji="0" lang="en-ZA"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7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 Uitdrukking van Godsvrug </a:t>
            </a:r>
            <a:r>
              <a:rPr lang="en-ZA" sz="1200">
                <a:solidFill>
                  <a:prstClr val="white"/>
                </a:solidFill>
                <a:latin typeface="Arial" panose="020B0604020202020204" pitchFamily="34" charset="0"/>
                <a:ea typeface="+mn-ea"/>
                <a:cs typeface="Arial" panose="020B0604020202020204" pitchFamily="34" charset="0"/>
              </a:rPr>
              <a:t>aanh.</a:t>
            </a:r>
            <a:r>
              <a:rPr kumimoji="0" lang="en-ZA"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lang="en-GB">
              <a:solidFill>
                <a:schemeClr val="bg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423DC758-DB8B-9A07-B047-D9D1571D321A}"/>
              </a:ext>
            </a:extLst>
          </p:cNvPr>
          <p:cNvSpPr>
            <a:spLocks noGrp="1"/>
          </p:cNvSpPr>
          <p:nvPr>
            <p:ph idx="1"/>
          </p:nvPr>
        </p:nvSpPr>
        <p:spPr>
          <a:xfrm>
            <a:off x="235357" y="1825624"/>
            <a:ext cx="8651065" cy="4726095"/>
          </a:xfrm>
        </p:spPr>
        <p:txBody>
          <a:bodyPr>
            <a:normAutofit/>
          </a:bodyPr>
          <a:lstStyle/>
          <a:p>
            <a:pPr marL="342900" lvl="1" indent="-342900"/>
            <a:r>
              <a:rPr lang="en-GB" sz="2000">
                <a:solidFill>
                  <a:srgbClr val="A73C0A"/>
                </a:solidFill>
                <a:latin typeface="Arial" panose="020B0604020202020204" pitchFamily="34" charset="0"/>
                <a:cs typeface="Arial" panose="020B0604020202020204" pitchFamily="34" charset="0"/>
              </a:rPr>
              <a:t>Dink aan plekke in jou gemeenskap waarnatoe jy kan gaan, om jou uiterlike voorkoms te verbeter – meeste plekke is gerat om jou voorkoms te verander, of jou beter te laat voel.</a:t>
            </a:r>
          </a:p>
          <a:p>
            <a:pPr marL="342900" lvl="1" indent="-342900"/>
            <a:endParaRPr lang="en-GB" sz="2000">
              <a:solidFill>
                <a:srgbClr val="A73C0A"/>
              </a:solidFill>
              <a:latin typeface="Arial" panose="020B0604020202020204" pitchFamily="34" charset="0"/>
              <a:cs typeface="Arial" panose="020B0604020202020204" pitchFamily="34" charset="0"/>
            </a:endParaRPr>
          </a:p>
          <a:p>
            <a:pPr marL="342900" lvl="1" indent="-342900"/>
            <a:r>
              <a:rPr lang="en-GB" sz="2000">
                <a:solidFill>
                  <a:srgbClr val="A73C0A"/>
                </a:solidFill>
                <a:latin typeface="Arial" panose="020B0604020202020204" pitchFamily="34" charset="0"/>
                <a:cs typeface="Arial" panose="020B0604020202020204" pitchFamily="34" charset="0"/>
              </a:rPr>
              <a:t>Dink nou aan daardie plekke in jou gemeenskap, wat gerat is om jou karakter te verander.  Hierdie lys is in die meeste gevalle die korter een van die twee.</a:t>
            </a:r>
          </a:p>
          <a:p>
            <a:pPr marL="0" lvl="1" indent="0">
              <a:buNone/>
            </a:pPr>
            <a:r>
              <a:rPr lang="en-GB" sz="2000">
                <a:solidFill>
                  <a:srgbClr val="A73C0A"/>
                </a:solidFill>
                <a:latin typeface="Arial" panose="020B0604020202020204" pitchFamily="34" charset="0"/>
                <a:cs typeface="Arial" panose="020B0604020202020204" pitchFamily="34" charset="0"/>
              </a:rPr>
              <a:t>  </a:t>
            </a:r>
          </a:p>
          <a:p>
            <a:pPr marL="0" lvl="1" indent="0" algn="ctr">
              <a:buNone/>
            </a:pPr>
            <a:r>
              <a:rPr lang="en-GB" sz="2000">
                <a:solidFill>
                  <a:srgbClr val="A73C0A"/>
                </a:solidFill>
                <a:latin typeface="Arial" panose="020B0604020202020204" pitchFamily="34" charset="0"/>
                <a:cs typeface="Arial" panose="020B0604020202020204" pitchFamily="34" charset="0"/>
              </a:rPr>
              <a:t>“As jy </a:t>
            </a:r>
            <a:r>
              <a:rPr lang="en-GB" sz="2000" u="sng">
                <a:solidFill>
                  <a:srgbClr val="A73C0A"/>
                </a:solidFill>
                <a:latin typeface="Arial" panose="020B0604020202020204" pitchFamily="34" charset="0"/>
                <a:cs typeface="Arial" panose="020B0604020202020204" pitchFamily="34" charset="0"/>
              </a:rPr>
              <a:t>gemak</a:t>
            </a:r>
            <a:r>
              <a:rPr lang="en-GB" sz="2000">
                <a:solidFill>
                  <a:srgbClr val="A73C0A"/>
                </a:solidFill>
                <a:latin typeface="Arial" panose="020B0604020202020204" pitchFamily="34" charset="0"/>
                <a:cs typeface="Arial" panose="020B0604020202020204" pitchFamily="34" charset="0"/>
              </a:rPr>
              <a:t> hoër op die prys stel as die ontwikkeling van </a:t>
            </a:r>
            <a:r>
              <a:rPr lang="en-GB" sz="2000" u="sng">
                <a:solidFill>
                  <a:srgbClr val="A73C0A"/>
                </a:solidFill>
                <a:latin typeface="Arial" panose="020B0604020202020204" pitchFamily="34" charset="0"/>
                <a:cs typeface="Arial" panose="020B0604020202020204" pitchFamily="34" charset="0"/>
              </a:rPr>
              <a:t>goddelike karakter</a:t>
            </a:r>
            <a:r>
              <a:rPr lang="en-GB" sz="2000">
                <a:solidFill>
                  <a:srgbClr val="A73C0A"/>
                </a:solidFill>
                <a:latin typeface="Arial" panose="020B0604020202020204" pitchFamily="34" charset="0"/>
                <a:cs typeface="Arial" panose="020B0604020202020204" pitchFamily="34" charset="0"/>
              </a:rPr>
              <a:t>, dan sal verdrukkinge en toetse jou </a:t>
            </a:r>
            <a:r>
              <a:rPr lang="en-GB" sz="2000" u="sng">
                <a:solidFill>
                  <a:srgbClr val="A73C0A"/>
                </a:solidFill>
                <a:latin typeface="Arial" panose="020B0604020202020204" pitchFamily="34" charset="0"/>
                <a:cs typeface="Arial" panose="020B0604020202020204" pitchFamily="34" charset="0"/>
              </a:rPr>
              <a:t>ontstel</a:t>
            </a:r>
            <a:r>
              <a:rPr lang="en-GB" sz="2000">
                <a:solidFill>
                  <a:srgbClr val="A73C0A"/>
                </a:solidFill>
                <a:latin typeface="Arial" panose="020B0604020202020204" pitchFamily="34" charset="0"/>
                <a:cs typeface="Arial" panose="020B0604020202020204" pitchFamily="34" charset="0"/>
              </a:rPr>
              <a:t>.  As jy </a:t>
            </a:r>
            <a:r>
              <a:rPr lang="en-GB" sz="2000" u="sng">
                <a:solidFill>
                  <a:srgbClr val="A73C0A"/>
                </a:solidFill>
                <a:latin typeface="Arial" panose="020B0604020202020204" pitchFamily="34" charset="0"/>
                <a:cs typeface="Arial" panose="020B0604020202020204" pitchFamily="34" charset="0"/>
              </a:rPr>
              <a:t>geestelike ontwikkeling</a:t>
            </a:r>
            <a:r>
              <a:rPr lang="en-GB" sz="2000">
                <a:solidFill>
                  <a:srgbClr val="A73C0A"/>
                </a:solidFill>
                <a:latin typeface="Arial" panose="020B0604020202020204" pitchFamily="34" charset="0"/>
                <a:cs typeface="Arial" panose="020B0604020202020204" pitchFamily="34" charset="0"/>
              </a:rPr>
              <a:t> hoër op die prys stel as </a:t>
            </a:r>
            <a:r>
              <a:rPr lang="en-GB" sz="2000" u="sng">
                <a:solidFill>
                  <a:srgbClr val="A73C0A"/>
                </a:solidFill>
                <a:latin typeface="Arial" panose="020B0604020202020204" pitchFamily="34" charset="0"/>
                <a:cs typeface="Arial" panose="020B0604020202020204" pitchFamily="34" charset="0"/>
              </a:rPr>
              <a:t>aardse goed</a:t>
            </a:r>
            <a:r>
              <a:rPr lang="en-GB" sz="2000">
                <a:solidFill>
                  <a:srgbClr val="A73C0A"/>
                </a:solidFill>
                <a:latin typeface="Arial" panose="020B0604020202020204" pitchFamily="34" charset="0"/>
                <a:cs typeface="Arial" panose="020B0604020202020204" pitchFamily="34" charset="0"/>
              </a:rPr>
              <a:t>, sal jy </a:t>
            </a:r>
            <a:r>
              <a:rPr lang="en-GB" sz="2000" u="sng">
                <a:solidFill>
                  <a:srgbClr val="A73C0A"/>
                </a:solidFill>
                <a:latin typeface="Arial" panose="020B0604020202020204" pitchFamily="34" charset="0"/>
                <a:cs typeface="Arial" panose="020B0604020202020204" pitchFamily="34" charset="0"/>
              </a:rPr>
              <a:t>vreugde</a:t>
            </a:r>
            <a:r>
              <a:rPr lang="en-GB" sz="2000">
                <a:solidFill>
                  <a:srgbClr val="A73C0A"/>
                </a:solidFill>
                <a:latin typeface="Arial" panose="020B0604020202020204" pitchFamily="34" charset="0"/>
                <a:cs typeface="Arial" panose="020B0604020202020204" pitchFamily="34" charset="0"/>
              </a:rPr>
              <a:t> beleef in verdrukkinge.”</a:t>
            </a:r>
          </a:p>
          <a:p>
            <a:pPr marL="342900" lvl="1" indent="-342900"/>
            <a:endParaRPr lang="en-GB" sz="2000">
              <a:solidFill>
                <a:srgbClr val="A73C0A"/>
              </a:solidFill>
              <a:latin typeface="Arial" panose="020B0604020202020204" pitchFamily="34" charset="0"/>
              <a:cs typeface="Arial" panose="020B0604020202020204" pitchFamily="34" charset="0"/>
            </a:endParaRPr>
          </a:p>
          <a:p>
            <a:pPr marL="0" lvl="1" indent="0">
              <a:buNone/>
            </a:pPr>
            <a:endParaRPr lang="en-GB" sz="2000">
              <a:solidFill>
                <a:srgbClr val="A73C0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66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044DC-5695-6320-9128-3F79D93909B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055AD18-7043-C7D8-C482-D28AB009D2CD}"/>
              </a:ext>
            </a:extLst>
          </p:cNvPr>
          <p:cNvPicPr>
            <a:picLocks noChangeAspect="1"/>
          </p:cNvPicPr>
          <p:nvPr/>
        </p:nvPicPr>
        <p:blipFill rotWithShape="1">
          <a:blip r:embed="rId3"/>
          <a:srcRect l="6400" t="7863" r="8261"/>
          <a:stretch/>
        </p:blipFill>
        <p:spPr>
          <a:xfrm>
            <a:off x="0" y="938"/>
            <a:ext cx="9144000" cy="1679919"/>
          </a:xfrm>
          <a:prstGeom prst="rect">
            <a:avLst/>
          </a:prstGeom>
        </p:spPr>
      </p:pic>
      <p:sp>
        <p:nvSpPr>
          <p:cNvPr id="14" name="Title 1">
            <a:extLst>
              <a:ext uri="{FF2B5EF4-FFF2-40B4-BE49-F238E27FC236}">
                <a16:creationId xmlns:a16="http://schemas.microsoft.com/office/drawing/2014/main" id="{FD12B27E-E9DD-E3BD-CD15-C961A552B87D}"/>
              </a:ext>
            </a:extLst>
          </p:cNvPr>
          <p:cNvSpPr>
            <a:spLocks noGrp="1"/>
          </p:cNvSpPr>
          <p:nvPr>
            <p:ph type="title"/>
          </p:nvPr>
        </p:nvSpPr>
        <p:spPr>
          <a:xfrm>
            <a:off x="235359" y="178115"/>
            <a:ext cx="7886700" cy="1325563"/>
          </a:xfrm>
        </p:spPr>
        <p:txBody>
          <a:bodyPr>
            <a:normAutofit/>
          </a:bodyPr>
          <a:lstStyle/>
          <a:p>
            <a:pPr marL="0" marR="0" lvl="0" indent="0" defTabSz="457200" rtl="0" eaLnBrk="1" fontAlgn="auto" latinLnBrk="0" hangingPunct="1">
              <a:lnSpc>
                <a:spcPct val="100000"/>
              </a:lnSpc>
              <a:spcBef>
                <a:spcPts val="0"/>
              </a:spcBef>
              <a:spcAft>
                <a:spcPts val="0"/>
              </a:spcAft>
              <a:tabLst/>
              <a:defRPr/>
            </a:pPr>
            <a:r>
              <a:rPr lang="nl-NL" sz="2400">
                <a:solidFill>
                  <a:prstClr val="white"/>
                </a:solidFill>
                <a:latin typeface="Arial" panose="020B0604020202020204" pitchFamily="34" charset="0"/>
                <a:ea typeface="+mn-ea"/>
                <a:cs typeface="Arial" panose="020B0604020202020204" pitchFamily="34" charset="0"/>
              </a:rPr>
              <a:t>Tema: Die Kerk van God en Sy Karakter</a:t>
            </a:r>
            <a:br>
              <a:rPr lang="nl-NL" sz="2400">
                <a:solidFill>
                  <a:prstClr val="white"/>
                </a:solidFill>
                <a:latin typeface="Arial" panose="020B0604020202020204" pitchFamily="34" charset="0"/>
                <a:ea typeface="+mn-ea"/>
                <a:cs typeface="Arial" panose="020B0604020202020204" pitchFamily="34" charset="0"/>
              </a:rPr>
            </a:br>
            <a:r>
              <a:rPr kumimoji="0" lang="en-ZA"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ZA" sz="7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ZA"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 Uitdrukking van Godsvrug </a:t>
            </a:r>
            <a:r>
              <a:rPr lang="en-ZA" sz="1200">
                <a:solidFill>
                  <a:prstClr val="white"/>
                </a:solidFill>
                <a:latin typeface="Arial" panose="020B0604020202020204" pitchFamily="34" charset="0"/>
                <a:ea typeface="+mn-ea"/>
                <a:cs typeface="Arial" panose="020B0604020202020204" pitchFamily="34" charset="0"/>
              </a:rPr>
              <a:t>aanh.</a:t>
            </a:r>
            <a:r>
              <a:rPr kumimoji="0" lang="en-ZA"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endParaRPr lang="en-GB">
              <a:solidFill>
                <a:schemeClr val="bg1"/>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AF34E8C5-C757-2F5D-CAB8-15AE127EF22F}"/>
              </a:ext>
            </a:extLst>
          </p:cNvPr>
          <p:cNvSpPr>
            <a:spLocks noGrp="1"/>
          </p:cNvSpPr>
          <p:nvPr>
            <p:ph idx="1"/>
          </p:nvPr>
        </p:nvSpPr>
        <p:spPr>
          <a:xfrm>
            <a:off x="235357" y="1825624"/>
            <a:ext cx="8651065" cy="4726095"/>
          </a:xfrm>
        </p:spPr>
        <p:txBody>
          <a:bodyPr>
            <a:noAutofit/>
          </a:bodyPr>
          <a:lstStyle/>
          <a:p>
            <a:pPr marL="342900" lvl="1" indent="-342900">
              <a:tabLst>
                <a:tab pos="541338" algn="l"/>
                <a:tab pos="1262063" algn="l"/>
              </a:tabLst>
            </a:pPr>
            <a:r>
              <a:rPr lang="en-US" sz="2000">
                <a:solidFill>
                  <a:srgbClr val="A73C0A"/>
                </a:solidFill>
                <a:latin typeface="Arial" panose="020B0604020202020204" pitchFamily="34" charset="0"/>
                <a:cs typeface="Arial" panose="020B0604020202020204" pitchFamily="34" charset="0"/>
              </a:rPr>
              <a:t>Het jy al ooit </a:t>
            </a:r>
            <a:r>
              <a:rPr lang="en-US" sz="2000" u="sng">
                <a:solidFill>
                  <a:srgbClr val="A73C0A"/>
                </a:solidFill>
                <a:latin typeface="Arial" panose="020B0604020202020204" pitchFamily="34" charset="0"/>
                <a:cs typeface="Arial" panose="020B0604020202020204" pitchFamily="34" charset="0"/>
              </a:rPr>
              <a:t>Jesus Christus </a:t>
            </a:r>
            <a:r>
              <a:rPr lang="en-US" sz="2000">
                <a:solidFill>
                  <a:srgbClr val="A73C0A"/>
                </a:solidFill>
                <a:latin typeface="Arial" panose="020B0604020202020204" pitchFamily="34" charset="0"/>
                <a:cs typeface="Arial" panose="020B0604020202020204" pitchFamily="34" charset="0"/>
              </a:rPr>
              <a:t>as jou Verlosser en Saligmaker </a:t>
            </a:r>
            <a:r>
              <a:rPr lang="en-US" sz="2000" u="sng">
                <a:solidFill>
                  <a:srgbClr val="A73C0A"/>
                </a:solidFill>
                <a:latin typeface="Arial" panose="020B0604020202020204" pitchFamily="34" charset="0"/>
                <a:cs typeface="Arial" panose="020B0604020202020204" pitchFamily="34" charset="0"/>
              </a:rPr>
              <a:t>aangeneem</a:t>
            </a:r>
            <a:r>
              <a:rPr lang="en-US" sz="2000">
                <a:solidFill>
                  <a:srgbClr val="A73C0A"/>
                </a:solidFill>
                <a:latin typeface="Arial" panose="020B0604020202020204" pitchFamily="34" charset="0"/>
                <a:cs typeface="Arial" panose="020B0604020202020204" pitchFamily="34" charset="0"/>
              </a:rPr>
              <a:t>? </a:t>
            </a:r>
          </a:p>
          <a:p>
            <a:pPr marL="0" lvl="1" indent="0">
              <a:buNone/>
              <a:tabLst>
                <a:tab pos="541338" algn="l"/>
                <a:tab pos="1262063" algn="l"/>
              </a:tabLst>
            </a:pPr>
            <a:r>
              <a:rPr lang="en-US" sz="2000">
                <a:solidFill>
                  <a:srgbClr val="A73C0A"/>
                </a:solidFill>
                <a:latin typeface="Arial" panose="020B0604020202020204" pitchFamily="34" charset="0"/>
                <a:cs typeface="Arial" panose="020B0604020202020204" pitchFamily="34" charset="0"/>
              </a:rPr>
              <a:t>“</a:t>
            </a:r>
            <a:r>
              <a:rPr lang="en-US" sz="1400">
                <a:solidFill>
                  <a:srgbClr val="A73C0A"/>
                </a:solidFill>
                <a:latin typeface="Arial" panose="020B0604020202020204" pitchFamily="34" charset="0"/>
                <a:cs typeface="Arial" panose="020B0604020202020204" pitchFamily="34" charset="0"/>
              </a:rPr>
              <a:t>6</a:t>
            </a:r>
            <a:r>
              <a:rPr lang="en-US" sz="2000">
                <a:solidFill>
                  <a:srgbClr val="A73C0A"/>
                </a:solidFill>
                <a:latin typeface="Arial" panose="020B0604020202020204" pitchFamily="34" charset="0"/>
                <a:cs typeface="Arial" panose="020B0604020202020204" pitchFamily="34" charset="0"/>
              </a:rPr>
              <a:t> Ek is die Weg en die Waarheid en die Lewe; niemand kom na die Vader behalwe deur My nie.”						</a:t>
            </a:r>
          </a:p>
          <a:p>
            <a:pPr marL="0" lvl="1" indent="0">
              <a:buNone/>
              <a:tabLst>
                <a:tab pos="541338" algn="l"/>
                <a:tab pos="1262063" algn="l"/>
              </a:tabLst>
            </a:pPr>
            <a:r>
              <a:rPr lang="en-US" sz="2000">
                <a:solidFill>
                  <a:srgbClr val="A73C0A"/>
                </a:solidFill>
                <a:latin typeface="Arial" panose="020B0604020202020204" pitchFamily="34" charset="0"/>
                <a:cs typeface="Arial" panose="020B0604020202020204" pitchFamily="34" charset="0"/>
              </a:rPr>
              <a:t>						– </a:t>
            </a:r>
            <a:r>
              <a:rPr lang="en-US" sz="2000" b="1">
                <a:solidFill>
                  <a:srgbClr val="A73C0A"/>
                </a:solidFill>
                <a:latin typeface="Arial" panose="020B0604020202020204" pitchFamily="34" charset="0"/>
                <a:cs typeface="Arial" panose="020B0604020202020204" pitchFamily="34" charset="0"/>
              </a:rPr>
              <a:t>Johannes 14:6 (AFR53)</a:t>
            </a:r>
          </a:p>
          <a:p>
            <a:pPr marL="342900" lvl="1" indent="-342900">
              <a:tabLst>
                <a:tab pos="541338" algn="l"/>
                <a:tab pos="1262063" algn="l"/>
              </a:tabLst>
            </a:pPr>
            <a:r>
              <a:rPr lang="en-GB" sz="2000">
                <a:solidFill>
                  <a:srgbClr val="A73C0A"/>
                </a:solidFill>
                <a:latin typeface="Arial" panose="020B0604020202020204" pitchFamily="34" charset="0"/>
                <a:cs typeface="Arial" panose="020B0604020202020204" pitchFamily="34" charset="0"/>
              </a:rPr>
              <a:t>Laat jy toe dat mense met </a:t>
            </a:r>
            <a:r>
              <a:rPr lang="en-GB" sz="2000" u="sng">
                <a:solidFill>
                  <a:srgbClr val="A73C0A"/>
                </a:solidFill>
                <a:latin typeface="Arial" panose="020B0604020202020204" pitchFamily="34" charset="0"/>
                <a:cs typeface="Arial" panose="020B0604020202020204" pitchFamily="34" charset="0"/>
              </a:rPr>
              <a:t>ondervinding</a:t>
            </a:r>
            <a:r>
              <a:rPr lang="en-GB" sz="2000">
                <a:solidFill>
                  <a:srgbClr val="A73C0A"/>
                </a:solidFill>
                <a:latin typeface="Arial" panose="020B0604020202020204" pitchFamily="34" charset="0"/>
                <a:cs typeface="Arial" panose="020B0604020202020204" pitchFamily="34" charset="0"/>
              </a:rPr>
              <a:t> jou leer, mense wat ‘n goeie reputasie het?</a:t>
            </a:r>
          </a:p>
          <a:p>
            <a:pPr marL="0" lvl="1" indent="0">
              <a:buNone/>
              <a:tabLst>
                <a:tab pos="541338" algn="l"/>
                <a:tab pos="1262063" algn="l"/>
              </a:tabLst>
            </a:pPr>
            <a:r>
              <a:rPr lang="en-GB" sz="2000">
                <a:solidFill>
                  <a:srgbClr val="A73C0A"/>
                </a:solidFill>
                <a:latin typeface="Arial" panose="020B0604020202020204" pitchFamily="34" charset="0"/>
                <a:cs typeface="Arial" panose="020B0604020202020204" pitchFamily="34" charset="0"/>
              </a:rPr>
              <a:t>“</a:t>
            </a:r>
            <a:r>
              <a:rPr lang="en-GB" sz="1400">
                <a:solidFill>
                  <a:srgbClr val="A73C0A"/>
                </a:solidFill>
                <a:latin typeface="Arial" panose="020B0604020202020204" pitchFamily="34" charset="0"/>
                <a:cs typeface="Arial" panose="020B0604020202020204" pitchFamily="34" charset="0"/>
              </a:rPr>
              <a:t>2</a:t>
            </a:r>
            <a:r>
              <a:rPr lang="en-GB" sz="2000">
                <a:solidFill>
                  <a:srgbClr val="A73C0A"/>
                </a:solidFill>
                <a:latin typeface="Arial" panose="020B0604020202020204" pitchFamily="34" charset="0"/>
                <a:cs typeface="Arial" panose="020B0604020202020204" pitchFamily="34" charset="0"/>
              </a:rPr>
              <a:t> Die ou manne moet nugter wees…</a:t>
            </a:r>
            <a:r>
              <a:rPr lang="en-GB" sz="1400">
                <a:solidFill>
                  <a:srgbClr val="A73C0A"/>
                </a:solidFill>
                <a:latin typeface="Arial" panose="020B0604020202020204" pitchFamily="34" charset="0"/>
                <a:cs typeface="Arial" panose="020B0604020202020204" pitchFamily="34" charset="0"/>
              </a:rPr>
              <a:t>3</a:t>
            </a:r>
            <a:r>
              <a:rPr lang="en-GB" sz="2000">
                <a:solidFill>
                  <a:srgbClr val="A73C0A"/>
                </a:solidFill>
                <a:latin typeface="Arial" panose="020B0604020202020204" pitchFamily="34" charset="0"/>
                <a:cs typeface="Arial" panose="020B0604020202020204" pitchFamily="34" charset="0"/>
              </a:rPr>
              <a:t> die ou vroue moet wees soos dit die heiliges betaam…</a:t>
            </a:r>
            <a:r>
              <a:rPr lang="en-GB" sz="1400">
                <a:solidFill>
                  <a:srgbClr val="A73C0A"/>
                </a:solidFill>
                <a:latin typeface="Arial" panose="020B0604020202020204" pitchFamily="34" charset="0"/>
                <a:cs typeface="Arial" panose="020B0604020202020204" pitchFamily="34" charset="0"/>
              </a:rPr>
              <a:t>4</a:t>
            </a:r>
            <a:r>
              <a:rPr lang="en-GB" sz="2000">
                <a:solidFill>
                  <a:srgbClr val="A73C0A"/>
                </a:solidFill>
                <a:latin typeface="Arial" panose="020B0604020202020204" pitchFamily="34" charset="0"/>
                <a:cs typeface="Arial" panose="020B0604020202020204" pitchFamily="34" charset="0"/>
              </a:rPr>
              <a:t> sodat julle die jong vroue kan leer…</a:t>
            </a:r>
            <a:r>
              <a:rPr lang="en-GB" sz="1400">
                <a:solidFill>
                  <a:srgbClr val="A73C0A"/>
                </a:solidFill>
                <a:latin typeface="Arial" panose="020B0604020202020204" pitchFamily="34" charset="0"/>
                <a:cs typeface="Arial" panose="020B0604020202020204" pitchFamily="34" charset="0"/>
              </a:rPr>
              <a:t>6</a:t>
            </a:r>
            <a:r>
              <a:rPr lang="en-GB" sz="2000">
                <a:solidFill>
                  <a:srgbClr val="A73C0A"/>
                </a:solidFill>
                <a:latin typeface="Arial" panose="020B0604020202020204" pitchFamily="34" charset="0"/>
                <a:cs typeface="Arial" panose="020B0604020202020204" pitchFamily="34" charset="0"/>
              </a:rPr>
              <a:t> vermaan die jong manne…</a:t>
            </a:r>
            <a:r>
              <a:rPr lang="en-GB" sz="1400">
                <a:solidFill>
                  <a:srgbClr val="A73C0A"/>
                </a:solidFill>
                <a:latin typeface="Arial" panose="020B0604020202020204" pitchFamily="34" charset="0"/>
                <a:cs typeface="Arial" panose="020B0604020202020204" pitchFamily="34" charset="0"/>
              </a:rPr>
              <a:t>9</a:t>
            </a:r>
            <a:r>
              <a:rPr lang="en-GB" sz="2000">
                <a:solidFill>
                  <a:srgbClr val="A73C0A"/>
                </a:solidFill>
                <a:latin typeface="Arial" panose="020B0604020202020204" pitchFamily="34" charset="0"/>
                <a:cs typeface="Arial" panose="020B0604020202020204" pitchFamily="34" charset="0"/>
              </a:rPr>
              <a:t> die diensknegte moet onderdanig wees…” </a:t>
            </a:r>
          </a:p>
          <a:p>
            <a:pPr marL="0" lvl="1" indent="0">
              <a:buNone/>
              <a:tabLst>
                <a:tab pos="541338" algn="l"/>
                <a:tab pos="1262063" algn="l"/>
              </a:tabLst>
            </a:pPr>
            <a:r>
              <a:rPr lang="en-GB" sz="2000">
                <a:solidFill>
                  <a:srgbClr val="A73C0A"/>
                </a:solidFill>
                <a:latin typeface="Arial" panose="020B0604020202020204" pitchFamily="34" charset="0"/>
                <a:cs typeface="Arial" panose="020B0604020202020204" pitchFamily="34" charset="0"/>
              </a:rPr>
              <a:t>						– </a:t>
            </a:r>
            <a:r>
              <a:rPr lang="en-GB" sz="2000" b="1">
                <a:solidFill>
                  <a:srgbClr val="A73C0A"/>
                </a:solidFill>
                <a:latin typeface="Arial" panose="020B0604020202020204" pitchFamily="34" charset="0"/>
                <a:cs typeface="Arial" panose="020B0604020202020204" pitchFamily="34" charset="0"/>
              </a:rPr>
              <a:t>Titus 2:2-9 (AFR53)</a:t>
            </a:r>
          </a:p>
          <a:p>
            <a:pPr marL="342900" lvl="1" indent="-342900"/>
            <a:r>
              <a:rPr lang="en-GB" sz="2000" u="sng">
                <a:solidFill>
                  <a:srgbClr val="A73C0A"/>
                </a:solidFill>
                <a:latin typeface="Arial" panose="020B0604020202020204" pitchFamily="34" charset="0"/>
                <a:cs typeface="Arial" panose="020B0604020202020204" pitchFamily="34" charset="0"/>
              </a:rPr>
              <a:t>Verlang</a:t>
            </a:r>
            <a:r>
              <a:rPr lang="en-GB" sz="2000">
                <a:solidFill>
                  <a:srgbClr val="A73C0A"/>
                </a:solidFill>
                <a:latin typeface="Arial" panose="020B0604020202020204" pitchFamily="34" charset="0"/>
                <a:cs typeface="Arial" panose="020B0604020202020204" pitchFamily="34" charset="0"/>
              </a:rPr>
              <a:t> jy daarna om ‘n opsiener te wees?</a:t>
            </a:r>
          </a:p>
          <a:p>
            <a:pPr marL="0" lvl="1" indent="0">
              <a:buNone/>
            </a:pPr>
            <a:r>
              <a:rPr lang="en-US" sz="2000">
                <a:solidFill>
                  <a:srgbClr val="A73C0A"/>
                </a:solidFill>
                <a:latin typeface="Arial" panose="020B0604020202020204" pitchFamily="34" charset="0"/>
                <a:cs typeface="Arial" panose="020B0604020202020204" pitchFamily="34" charset="0"/>
              </a:rPr>
              <a:t>“</a:t>
            </a:r>
            <a:r>
              <a:rPr lang="en-US" sz="1400">
                <a:solidFill>
                  <a:srgbClr val="A73C0A"/>
                </a:solidFill>
                <a:latin typeface="Arial" panose="020B0604020202020204" pitchFamily="34" charset="0"/>
                <a:cs typeface="Arial" panose="020B0604020202020204" pitchFamily="34" charset="0"/>
              </a:rPr>
              <a:t>1</a:t>
            </a:r>
            <a:r>
              <a:rPr lang="en-US" sz="2000">
                <a:solidFill>
                  <a:srgbClr val="A73C0A"/>
                </a:solidFill>
                <a:latin typeface="Arial" panose="020B0604020202020204" pitchFamily="34" charset="0"/>
                <a:cs typeface="Arial" panose="020B0604020202020204" pitchFamily="34" charset="0"/>
              </a:rPr>
              <a:t> Dit is ‘n betroubare woord: as iemand na ‘n opsienersamp verlang, begeer hy ‘n voortreflike werk.” 		</a:t>
            </a:r>
          </a:p>
          <a:p>
            <a:pPr marL="0" lvl="1" indent="0">
              <a:buNone/>
            </a:pPr>
            <a:r>
              <a:rPr lang="en-US" sz="2000">
                <a:solidFill>
                  <a:srgbClr val="A73C0A"/>
                </a:solidFill>
                <a:latin typeface="Arial" panose="020B0604020202020204" pitchFamily="34" charset="0"/>
                <a:cs typeface="Arial" panose="020B0604020202020204" pitchFamily="34" charset="0"/>
              </a:rPr>
              <a:t>					– </a:t>
            </a:r>
            <a:r>
              <a:rPr lang="en-US" sz="2000" b="1">
                <a:solidFill>
                  <a:srgbClr val="A73C0A"/>
                </a:solidFill>
                <a:latin typeface="Arial" panose="020B0604020202020204" pitchFamily="34" charset="0"/>
                <a:cs typeface="Arial" panose="020B0604020202020204" pitchFamily="34" charset="0"/>
              </a:rPr>
              <a:t>1 Timotheus 3:1 (AFR53)</a:t>
            </a:r>
          </a:p>
        </p:txBody>
      </p:sp>
    </p:spTree>
    <p:extLst>
      <p:ext uri="{BB962C8B-B14F-4D97-AF65-F5344CB8AC3E}">
        <p14:creationId xmlns:p14="http://schemas.microsoft.com/office/powerpoint/2010/main" val="2278594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4891</TotalTime>
  <Words>1168</Words>
  <Application>Microsoft Office PowerPoint</Application>
  <PresentationFormat>On-screen Show (4:3)</PresentationFormat>
  <Paragraphs>67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Tema: Die Kerk van God en Sy Karakter    ‘n Uitdrukking van Godsvrug </vt:lpstr>
      <vt:lpstr>Tema: Die Kerk van God en Sy Karakter    ‘n Uitdrukking van Godsvrug aanh. </vt:lpstr>
      <vt:lpstr>Tema: Die Kerk van God en Sy Karakter    ‘n Uitdrukking van Godsvrug aanh. </vt:lpstr>
      <vt:lpstr>Tema: Die Kerk van God en Sy Karakter    ‘n Uitdrukking van Godsvrug aanh. </vt:lpstr>
      <vt:lpstr>Tema: Die Kerk van God en Sy Karakter    ‘n Uitdrukking van Godsvrug aanh. </vt:lpstr>
      <vt:lpstr>Tema: Die Kerk van God en Sy Karakter    ‘n Uitdrukking van Godsvrug aanh. </vt:lpstr>
      <vt:lpstr>Tema: Die Kerk van God en Sy Karakter    ‘n Uitdrukking van Godsvrug aanh.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Staden, Estelle (EE)</dc:creator>
  <cp:lastModifiedBy>Charl Koen</cp:lastModifiedBy>
  <cp:revision>143</cp:revision>
  <dcterms:created xsi:type="dcterms:W3CDTF">2022-05-29T08:52:46Z</dcterms:created>
  <dcterms:modified xsi:type="dcterms:W3CDTF">2024-03-09T18:32:07Z</dcterms:modified>
</cp:coreProperties>
</file>