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Layouts/slideLayout1.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b="def" i="def"/>
      <a:tcStyle>
        <a:tcBdr/>
        <a:fill>
          <a:solidFill>
            <a:srgbClr val="F3F9FA"/>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TradeGothic LT"/>
          <a:ea typeface="TradeGothic LT"/>
          <a:cs typeface="TradeGothic L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TradeGothic LT"/>
          <a:ea typeface="TradeGothic LT"/>
          <a:cs typeface="TradeGothic L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TradeGothic LT"/>
          <a:ea typeface="TradeGothic LT"/>
          <a:cs typeface="TradeGothic LT"/>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TradeGothic LT"/>
          <a:ea typeface="TradeGothic LT"/>
          <a:cs typeface="TradeGothic LT"/>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7" name="Shape 17"/>
          <p:cNvSpPr/>
          <p:nvPr>
            <p:ph type="sldImg"/>
          </p:nvPr>
        </p:nvSpPr>
        <p:spPr>
          <a:xfrm>
            <a:off x="1143000" y="685800"/>
            <a:ext cx="4572000" cy="3429000"/>
          </a:xfrm>
          <a:prstGeom prst="rect">
            <a:avLst/>
          </a:prstGeom>
        </p:spPr>
        <p:txBody>
          <a:bodyPr/>
          <a:lstStyle/>
          <a:p>
            <a:pPr/>
          </a:p>
        </p:txBody>
      </p:sp>
      <p:sp>
        <p:nvSpPr>
          <p:cNvPr id="18" name="Shape 1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Arial"/>
      </a:defRPr>
    </a:lvl1pPr>
    <a:lvl2pPr indent="228600" latinLnBrk="0">
      <a:spcBef>
        <a:spcPts val="400"/>
      </a:spcBef>
      <a:defRPr sz="1200">
        <a:latin typeface="+mj-lt"/>
        <a:ea typeface="+mj-ea"/>
        <a:cs typeface="+mj-cs"/>
        <a:sym typeface="Arial"/>
      </a:defRPr>
    </a:lvl2pPr>
    <a:lvl3pPr indent="457200" latinLnBrk="0">
      <a:spcBef>
        <a:spcPts val="400"/>
      </a:spcBef>
      <a:defRPr sz="1200">
        <a:latin typeface="+mj-lt"/>
        <a:ea typeface="+mj-ea"/>
        <a:cs typeface="+mj-cs"/>
        <a:sym typeface="Arial"/>
      </a:defRPr>
    </a:lvl3pPr>
    <a:lvl4pPr indent="685800" latinLnBrk="0">
      <a:spcBef>
        <a:spcPts val="400"/>
      </a:spcBef>
      <a:defRPr sz="1200">
        <a:latin typeface="+mj-lt"/>
        <a:ea typeface="+mj-ea"/>
        <a:cs typeface="+mj-cs"/>
        <a:sym typeface="Arial"/>
      </a:defRPr>
    </a:lvl4pPr>
    <a:lvl5pPr indent="914400" latinLnBrk="0">
      <a:spcBef>
        <a:spcPts val="400"/>
      </a:spcBef>
      <a:defRPr sz="1200">
        <a:latin typeface="+mj-lt"/>
        <a:ea typeface="+mj-ea"/>
        <a:cs typeface="+mj-cs"/>
        <a:sym typeface="Arial"/>
      </a:defRPr>
    </a:lvl5pPr>
    <a:lvl6pPr indent="1143000" latinLnBrk="0">
      <a:spcBef>
        <a:spcPts val="400"/>
      </a:spcBef>
      <a:defRPr sz="1200">
        <a:latin typeface="+mj-lt"/>
        <a:ea typeface="+mj-ea"/>
        <a:cs typeface="+mj-cs"/>
        <a:sym typeface="Arial"/>
      </a:defRPr>
    </a:lvl6pPr>
    <a:lvl7pPr indent="1371600" latinLnBrk="0">
      <a:spcBef>
        <a:spcPts val="400"/>
      </a:spcBef>
      <a:defRPr sz="1200">
        <a:latin typeface="+mj-lt"/>
        <a:ea typeface="+mj-ea"/>
        <a:cs typeface="+mj-cs"/>
        <a:sym typeface="Arial"/>
      </a:defRPr>
    </a:lvl7pPr>
    <a:lvl8pPr indent="1600200" latinLnBrk="0">
      <a:spcBef>
        <a:spcPts val="400"/>
      </a:spcBef>
      <a:defRPr sz="1200">
        <a:latin typeface="+mj-lt"/>
        <a:ea typeface="+mj-ea"/>
        <a:cs typeface="+mj-cs"/>
        <a:sym typeface="Arial"/>
      </a:defRPr>
    </a:lvl8pPr>
    <a:lvl9pPr indent="1828800" latinLnBrk="0">
      <a:spcBef>
        <a:spcPts val="400"/>
      </a:spcBef>
      <a:defRPr sz="1200">
        <a:latin typeface="+mj-lt"/>
        <a:ea typeface="+mj-ea"/>
        <a:cs typeface="+mj-cs"/>
        <a:sym typeface="Arial"/>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000000"/>
        </a:solidFill>
      </p:bgPr>
    </p:bg>
    <p:spTree>
      <p:nvGrpSpPr>
        <p:cNvPr id="1" name=""/>
        <p:cNvGrpSpPr/>
        <p:nvPr/>
      </p:nvGrpSpPr>
      <p:grpSpPr>
        <a:xfrm>
          <a:off x="0" y="0"/>
          <a:ext cx="0" cy="0"/>
          <a:chOff x="0" y="0"/>
          <a:chExt cx="0" cy="0"/>
        </a:xfrm>
      </p:grpSpPr>
      <p:sp>
        <p:nvSpPr>
          <p:cNvPr id="2" name="Title Text"/>
          <p:cNvSpPr txBox="1"/>
          <p:nvPr>
            <p:ph type="title"/>
          </p:nvPr>
        </p:nvSpPr>
        <p:spPr>
          <a:xfrm>
            <a:off x="609600" y="92074"/>
            <a:ext cx="10972800" cy="1508126"/>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a:r>
              <a:t>Title Text</a:t>
            </a:r>
          </a:p>
        </p:txBody>
      </p:sp>
      <p:sp>
        <p:nvSpPr>
          <p:cNvPr id="3" name="Body Level One…"/>
          <p:cNvSpPr txBox="1"/>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0975692" y="6248400"/>
            <a:ext cx="301909" cy="307340"/>
          </a:xfrm>
          <a:prstGeom prst="rect">
            <a:avLst/>
          </a:prstGeom>
          <a:ln w="12700">
            <a:miter lim="400000"/>
          </a:ln>
        </p:spPr>
        <p:txBody>
          <a:bodyPr wrap="none" lIns="45719" rIns="45719">
            <a:spAutoFit/>
          </a:bodyPr>
          <a:lstStyle>
            <a:lvl1pPr algn="r">
              <a:defRPr sz="1400">
                <a:solidFill>
                  <a:srgbClr val="FFFFFF"/>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1pPr>
      <a:lvl2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2pPr>
      <a:lvl3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3pPr>
      <a:lvl4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4pPr>
      <a:lvl5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5pPr>
      <a:lvl6pPr marL="0" marR="0" indent="4572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6pPr>
      <a:lvl7pPr marL="0" marR="0" indent="9144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7pPr>
      <a:lvl8pPr marL="0" marR="0" indent="13716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8pPr>
      <a:lvl9pPr marL="0" marR="0" indent="18288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9pPr>
    </p:titleStyle>
    <p:bodyStyle>
      <a:lvl1pPr marL="342900" marR="0" indent="-3429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1pPr>
      <a:lvl2pPr marL="933450" marR="0" indent="-47625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2pPr>
      <a:lvl3pPr marL="12954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3pPr>
      <a:lvl4pPr marL="17526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4pPr>
      <a:lvl5pPr marL="22098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5pPr>
      <a:lvl6pPr marL="26670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6pPr>
      <a:lvl7pPr marL="31242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7pPr>
      <a:lvl8pPr marL="35814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8pPr>
      <a:lvl9pPr marL="40386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1pPr>
      <a:lvl2pPr marL="0" marR="0" indent="4572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2pPr>
      <a:lvl3pPr marL="0" marR="0" indent="9144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3pPr>
      <a:lvl4pPr marL="0" marR="0" indent="13716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4pPr>
      <a:lvl5pPr marL="0" marR="0" indent="18288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5pPr>
      <a:lvl6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6pPr>
      <a:lvl7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7pPr>
      <a:lvl8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8pPr>
      <a:lvl9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4" name="Group"/>
          <p:cNvGrpSpPr/>
          <p:nvPr/>
        </p:nvGrpSpPr>
        <p:grpSpPr>
          <a:xfrm>
            <a:off x="-231076" y="-24360"/>
            <a:ext cx="13334987" cy="8037606"/>
            <a:chOff x="0" y="0"/>
            <a:chExt cx="13334986" cy="8037605"/>
          </a:xfrm>
        </p:grpSpPr>
        <p:pic>
          <p:nvPicPr>
            <p:cNvPr id="20" name="photo-1421977870504-378093748ae6.jpeg" descr="photo-1421977870504-378093748ae6.jpeg"/>
            <p:cNvPicPr>
              <a:picLocks noChangeAspect="1"/>
            </p:cNvPicPr>
            <p:nvPr/>
          </p:nvPicPr>
          <p:blipFill>
            <a:blip r:embed="rId2">
              <a:extLst/>
            </a:blip>
            <a:srcRect l="5299" t="12603" r="5944" b="12500"/>
            <a:stretch>
              <a:fillRect/>
            </a:stretch>
          </p:blipFill>
          <p:spPr>
            <a:xfrm>
              <a:off x="191248" y="0"/>
              <a:ext cx="12198013" cy="6861382"/>
            </a:xfrm>
            <a:prstGeom prst="rect">
              <a:avLst/>
            </a:prstGeom>
            <a:ln w="12700" cap="flat">
              <a:noFill/>
              <a:miter lim="400000"/>
            </a:ln>
            <a:effectLst/>
          </p:spPr>
        </p:pic>
        <p:sp>
          <p:nvSpPr>
            <p:cNvPr id="21" name="1 Tim 2:8-15"/>
            <p:cNvSpPr txBox="1"/>
            <p:nvPr/>
          </p:nvSpPr>
          <p:spPr>
            <a:xfrm>
              <a:off x="0" y="3702909"/>
              <a:ext cx="8792419" cy="112262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ctr">
                <a:lnSpc>
                  <a:spcPct val="90000"/>
                </a:lnSpc>
                <a:defRPr b="1" sz="6500">
                  <a:effectLst>
                    <a:outerShdw sx="100000" sy="100000" kx="0" ky="0" algn="b" rotWithShape="0" blurRad="12700" dist="38100" dir="2700000">
                      <a:srgbClr val="FFFFFF"/>
                    </a:outerShdw>
                  </a:effectLst>
                  <a:latin typeface="Ink Free"/>
                  <a:ea typeface="Ink Free"/>
                  <a:cs typeface="Ink Free"/>
                  <a:sym typeface="Ink Free"/>
                </a:defRPr>
              </a:lvl1pPr>
            </a:lstStyle>
            <a:p>
              <a:pPr/>
              <a:r>
                <a:t>1 Tim 2:8-15</a:t>
              </a:r>
            </a:p>
          </p:txBody>
        </p:sp>
        <p:pic>
          <p:nvPicPr>
            <p:cNvPr id="22" name="logo_shofar orange.png" descr="logo_shofar orange.png"/>
            <p:cNvPicPr>
              <a:picLocks noChangeAspect="1"/>
            </p:cNvPicPr>
            <p:nvPr/>
          </p:nvPicPr>
          <p:blipFill>
            <a:blip r:embed="rId3">
              <a:extLst/>
            </a:blip>
            <a:stretch>
              <a:fillRect/>
            </a:stretch>
          </p:blipFill>
          <p:spPr>
            <a:xfrm>
              <a:off x="12029726" y="7131839"/>
              <a:ext cx="1305261" cy="905767"/>
            </a:xfrm>
            <a:prstGeom prst="rect">
              <a:avLst/>
            </a:prstGeom>
            <a:ln w="12700" cap="flat">
              <a:noFill/>
              <a:miter lim="400000"/>
            </a:ln>
            <a:effectLst/>
          </p:spPr>
        </p:pic>
        <p:sp>
          <p:nvSpPr>
            <p:cNvPr id="23" name="Mans, Vrouens en Bediening"/>
            <p:cNvSpPr txBox="1"/>
            <p:nvPr/>
          </p:nvSpPr>
          <p:spPr>
            <a:xfrm>
              <a:off x="1149693" y="5265988"/>
              <a:ext cx="10683759" cy="112262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ctr">
                <a:lnSpc>
                  <a:spcPct val="90000"/>
                </a:lnSpc>
                <a:defRPr b="1" sz="6000">
                  <a:effectLst>
                    <a:outerShdw sx="100000" sy="100000" kx="0" ky="0" algn="b" rotWithShape="0" blurRad="12700" dist="38100" dir="2700000">
                      <a:srgbClr val="FFFFFF"/>
                    </a:outerShdw>
                  </a:effectLst>
                  <a:latin typeface="Ink Free"/>
                  <a:ea typeface="Ink Free"/>
                  <a:cs typeface="Ink Free"/>
                  <a:sym typeface="Ink Free"/>
                </a:defRPr>
              </a:lvl1pPr>
            </a:lstStyle>
            <a:p>
              <a:pPr/>
              <a:r>
                <a:t>Mans, Vrouens en Bediening</a:t>
              </a:r>
            </a:p>
          </p:txBody>
        </p:sp>
      </p:gr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78" name="Image Gallery"/>
          <p:cNvGrpSpPr/>
          <p:nvPr/>
        </p:nvGrpSpPr>
        <p:grpSpPr>
          <a:xfrm>
            <a:off x="-56967" y="-16253"/>
            <a:ext cx="12305934" cy="7489232"/>
            <a:chOff x="0" y="0"/>
            <a:chExt cx="12305933" cy="7489231"/>
          </a:xfrm>
        </p:grpSpPr>
        <p:pic>
          <p:nvPicPr>
            <p:cNvPr id="76"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77"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79" name="Mans, Vrouens en Bediening"/>
          <p:cNvSpPr txBox="1"/>
          <p:nvPr/>
        </p:nvSpPr>
        <p:spPr>
          <a:xfrm>
            <a:off x="382745" y="496032"/>
            <a:ext cx="11426510" cy="916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2239962">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Mans, Vrouens en Bediening</a:t>
            </a:r>
          </a:p>
        </p:txBody>
      </p:sp>
      <p:sp>
        <p:nvSpPr>
          <p:cNvPr id="80" name="Mans is ons bereidwillig om ons God gegewe rolle en verantwoordelikhede op te neem?…"/>
          <p:cNvSpPr txBox="1"/>
          <p:nvPr/>
        </p:nvSpPr>
        <p:spPr>
          <a:xfrm>
            <a:off x="453966" y="1940301"/>
            <a:ext cx="11284068" cy="4053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574842" indent="-574842" defTabSz="2239962">
              <a:buSzPct val="100000"/>
              <a:buAutoNum type="arabicPeriod" startAt="1"/>
              <a:defRPr b="1" sz="4300">
                <a:solidFill>
                  <a:srgbClr val="FFFFFF"/>
                </a:solidFill>
                <a:latin typeface="Trade Gothic LT Std"/>
                <a:ea typeface="Trade Gothic LT Std"/>
                <a:cs typeface="Trade Gothic LT Std"/>
                <a:sym typeface="Trade Gothic LT Std"/>
              </a:defRPr>
            </a:pPr>
            <a:r>
              <a:t>Mans is ons bereidwillig om ons God gegewe rolle en verantwoordelikhede op te neem?</a:t>
            </a:r>
          </a:p>
          <a:p>
            <a:pPr marL="574842" indent="-574842" defTabSz="2239962">
              <a:buSzPct val="100000"/>
              <a:buAutoNum type="arabicPeriod" startAt="1"/>
              <a:defRPr b="1" sz="4300">
                <a:solidFill>
                  <a:srgbClr val="FFFFFF"/>
                </a:solidFill>
                <a:latin typeface="Trade Gothic LT Std"/>
                <a:ea typeface="Trade Gothic LT Std"/>
                <a:cs typeface="Trade Gothic LT Std"/>
                <a:sym typeface="Trade Gothic LT Std"/>
              </a:defRPr>
            </a:pPr>
            <a:r>
              <a:t>Vrouens is ons bereidwillig om ons God gegewe rolle en verantwoordelikhede op te neem?</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8" name="Image Gallery"/>
          <p:cNvGrpSpPr/>
          <p:nvPr/>
        </p:nvGrpSpPr>
        <p:grpSpPr>
          <a:xfrm>
            <a:off x="-56967" y="-17166"/>
            <a:ext cx="12305934" cy="7489232"/>
            <a:chOff x="0" y="0"/>
            <a:chExt cx="12305933" cy="7489231"/>
          </a:xfrm>
        </p:grpSpPr>
        <p:pic>
          <p:nvPicPr>
            <p:cNvPr id="26"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27"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29" name="1 Tim 2:8-15 (AFR53)"/>
          <p:cNvSpPr txBox="1"/>
          <p:nvPr/>
        </p:nvSpPr>
        <p:spPr>
          <a:xfrm>
            <a:off x="473592" y="243100"/>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2:8-15 (AFR53)</a:t>
            </a:r>
          </a:p>
        </p:txBody>
      </p:sp>
      <p:sp>
        <p:nvSpPr>
          <p:cNvPr id="30" name="(Eccl 12:13-14) The end of the matter; all has been heard. Fear God and keep his commandments, for this is the whole duty of man. For God will bring every deed into judgment, with every secret thing, whether good or evil."/>
          <p:cNvSpPr txBox="1"/>
          <p:nvPr/>
        </p:nvSpPr>
        <p:spPr>
          <a:xfrm>
            <a:off x="273279" y="1193037"/>
            <a:ext cx="11645442" cy="4950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8</a:t>
            </a:r>
            <a:r>
              <a:t>Ek wil dan hê dat die manne op elke plek moet bid en heilige hande ophef sonder toorn en twis. </a:t>
            </a:r>
            <a:r>
              <a:rPr baseline="31999"/>
              <a:t>9</a:t>
            </a:r>
            <a:r>
              <a:t>SO ook moet die vroue hulle versier met behoorlike kleding, gepaard met beskeidenheid en ingetoënheid, nie met vlegsels of goud of pêrels of kosbare klere nie,</a:t>
            </a:r>
            <a:r>
              <a:rPr baseline="31999"/>
              <a:t>10</a:t>
            </a:r>
            <a:r>
              <a:t>maar, soos dit vroue betaam wat die godsvrug bely, met goeie werke.</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4" name="Image Gallery"/>
          <p:cNvGrpSpPr/>
          <p:nvPr/>
        </p:nvGrpSpPr>
        <p:grpSpPr>
          <a:xfrm>
            <a:off x="-56967" y="-17166"/>
            <a:ext cx="12305934" cy="7489232"/>
            <a:chOff x="0" y="0"/>
            <a:chExt cx="12305933" cy="7489231"/>
          </a:xfrm>
        </p:grpSpPr>
        <p:pic>
          <p:nvPicPr>
            <p:cNvPr id="32"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33"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35" name="1 Tim 2:8-15 (AFR53)"/>
          <p:cNvSpPr txBox="1"/>
          <p:nvPr/>
        </p:nvSpPr>
        <p:spPr>
          <a:xfrm>
            <a:off x="473592" y="165502"/>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2:8-15 (AFR53)</a:t>
            </a:r>
          </a:p>
        </p:txBody>
      </p:sp>
      <p:sp>
        <p:nvSpPr>
          <p:cNvPr id="36" name="(Eccl 12:13-14) The end of the matter; all has been heard. Fear God and keep his commandments, for this is the whole duty of man. For God will bring every deed into judgment, with every secret thing, whether good or evil."/>
          <p:cNvSpPr txBox="1"/>
          <p:nvPr/>
        </p:nvSpPr>
        <p:spPr>
          <a:xfrm>
            <a:off x="273279" y="974723"/>
            <a:ext cx="11645442" cy="55603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11</a:t>
            </a:r>
            <a:r>
              <a:t>Die vrou moet haar in stilte laat leer in alle onderdanigheid. </a:t>
            </a:r>
            <a:r>
              <a:rPr baseline="31999"/>
              <a:t>12</a:t>
            </a:r>
            <a:r>
              <a:t>Ek laat die vrou egter nie toe om onderrig te gee of oor die man te heers nie, maar sy moet haar stil hou. </a:t>
            </a:r>
            <a:r>
              <a:rPr baseline="31999"/>
              <a:t>13</a:t>
            </a:r>
            <a:r>
              <a:t>Want Adam is eerste gemaak, daarna Eva. </a:t>
            </a:r>
            <a:r>
              <a:rPr baseline="31999"/>
              <a:t>14</a:t>
            </a:r>
            <a:r>
              <a:t>En Adam is nie verlei nie, maar die vrou het haar laat verlei en het in oortreding gekom. </a:t>
            </a:r>
            <a:r>
              <a:rPr baseline="31999"/>
              <a:t>15</a:t>
            </a:r>
            <a:r>
              <a:t>Maar sy sal gered word deur kinders te baar, as hulle bly in geloof en liefde en heiligmaking, met ingetoënheid.</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0" name="Image Gallery"/>
          <p:cNvGrpSpPr/>
          <p:nvPr/>
        </p:nvGrpSpPr>
        <p:grpSpPr>
          <a:xfrm>
            <a:off x="-56967" y="-17166"/>
            <a:ext cx="12305934" cy="7489232"/>
            <a:chOff x="0" y="0"/>
            <a:chExt cx="12305933" cy="7489231"/>
          </a:xfrm>
        </p:grpSpPr>
        <p:pic>
          <p:nvPicPr>
            <p:cNvPr id="38"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39"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41" name="1 Tim 4:11-13,16 (AFR53)"/>
          <p:cNvSpPr txBox="1"/>
          <p:nvPr/>
        </p:nvSpPr>
        <p:spPr>
          <a:xfrm>
            <a:off x="473592" y="194462"/>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4:11-13,16 (AFR53)</a:t>
            </a:r>
          </a:p>
        </p:txBody>
      </p:sp>
      <p:sp>
        <p:nvSpPr>
          <p:cNvPr id="42" name="(Eccl 12:13-14) The end of the matter; all has been heard. Fear God and keep his commandments, for this is the whole duty of man. For God will bring every deed into judgment, with every secret thing, whether good or evil."/>
          <p:cNvSpPr txBox="1"/>
          <p:nvPr/>
        </p:nvSpPr>
        <p:spPr>
          <a:xfrm>
            <a:off x="273279" y="1063335"/>
            <a:ext cx="11645442" cy="4950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11</a:t>
            </a:r>
            <a:r>
              <a:rPr b="1" u="sng"/>
              <a:t>Beveel en leer</a:t>
            </a:r>
            <a:r>
              <a:t> hierdie dinge.</a:t>
            </a:r>
            <a:r>
              <a:rPr baseline="31999"/>
              <a:t>12</a:t>
            </a:r>
            <a:r>
              <a:t>Laat niemand jou jonkheid verag nie, maar wees ’n voorbeeld vir die gelowiges in woord, in wandel, in liefde, in gees, in geloof, in reinheid.</a:t>
            </a:r>
            <a:r>
              <a:rPr baseline="31999"/>
              <a:t>13</a:t>
            </a:r>
            <a:r>
              <a:t>Totdat ek kom, moet jy aanhou met voorlesing, vermaning en </a:t>
            </a:r>
            <a:r>
              <a:rPr b="1" u="sng"/>
              <a:t>lering</a:t>
            </a:r>
            <a:r>
              <a:t>..….</a:t>
            </a:r>
            <a:r>
              <a:rPr baseline="31999"/>
              <a:t>16</a:t>
            </a:r>
            <a:r>
              <a:t>Let op jouself en op die </a:t>
            </a:r>
            <a:r>
              <a:rPr b="1" u="sng"/>
              <a:t>leer</a:t>
            </a:r>
            <a:r>
              <a:t>; volhard daarin; want deur dit te doen, sal jy jouself red sowel as </a:t>
            </a:r>
            <a:r>
              <a:rPr b="1" u="sng"/>
              <a:t>die wat jou hoor</a:t>
            </a:r>
            <a:r>
              <a:t>.</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6" name="Image Gallery"/>
          <p:cNvGrpSpPr/>
          <p:nvPr/>
        </p:nvGrpSpPr>
        <p:grpSpPr>
          <a:xfrm>
            <a:off x="-56967" y="-17166"/>
            <a:ext cx="12305934" cy="7489232"/>
            <a:chOff x="0" y="0"/>
            <a:chExt cx="12305933" cy="7489231"/>
          </a:xfrm>
        </p:grpSpPr>
        <p:pic>
          <p:nvPicPr>
            <p:cNvPr id="44"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45"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47" name="1 Tim 5:17 (AFR53)"/>
          <p:cNvSpPr txBox="1"/>
          <p:nvPr/>
        </p:nvSpPr>
        <p:spPr>
          <a:xfrm>
            <a:off x="473592" y="194462"/>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5:17 (AFR53)</a:t>
            </a:r>
          </a:p>
        </p:txBody>
      </p:sp>
      <p:sp>
        <p:nvSpPr>
          <p:cNvPr id="48" name="(Eccl 12:13-14) The end of the matter; all has been heard. Fear God and keep his commandments, for this is the whole duty of man. For God will bring every deed into judgment, with every secret thing, whether good or evil."/>
          <p:cNvSpPr txBox="1"/>
          <p:nvPr/>
        </p:nvSpPr>
        <p:spPr>
          <a:xfrm>
            <a:off x="273279" y="1121254"/>
            <a:ext cx="11645442" cy="1902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17</a:t>
            </a:r>
            <a:r>
              <a:t>LAAT die ouderlinge wat goed regeer, dubbele eer waardig geag word, veral die wat arbei in woord en leer.</a:t>
            </a:r>
          </a:p>
        </p:txBody>
      </p:sp>
      <p:sp>
        <p:nvSpPr>
          <p:cNvPr id="49" name="1 Tim 6:2b (AFR53)"/>
          <p:cNvSpPr txBox="1"/>
          <p:nvPr/>
        </p:nvSpPr>
        <p:spPr>
          <a:xfrm>
            <a:off x="473592" y="3314712"/>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6:2b (AFR53)</a:t>
            </a:r>
          </a:p>
        </p:txBody>
      </p:sp>
      <p:sp>
        <p:nvSpPr>
          <p:cNvPr id="50" name="(Eccl 12:13-14) The end of the matter; all has been heard. Fear God and keep his commandments, for this is the whole duty of man. For God will bring every deed into judgment, with every secret thing, whether good or evil."/>
          <p:cNvSpPr txBox="1"/>
          <p:nvPr/>
        </p:nvSpPr>
        <p:spPr>
          <a:xfrm>
            <a:off x="273279" y="4408022"/>
            <a:ext cx="11645442" cy="6835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2</a:t>
            </a:r>
            <a:r>
              <a:t>…Leer hierdie dinge en wek daartoe op.</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4" name="Image Gallery"/>
          <p:cNvGrpSpPr/>
          <p:nvPr/>
        </p:nvGrpSpPr>
        <p:grpSpPr>
          <a:xfrm>
            <a:off x="-56967" y="-17166"/>
            <a:ext cx="12305934" cy="7489232"/>
            <a:chOff x="0" y="0"/>
            <a:chExt cx="12305933" cy="7489231"/>
          </a:xfrm>
        </p:grpSpPr>
        <p:pic>
          <p:nvPicPr>
            <p:cNvPr id="52"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53"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55" name="1 Tim 2:8-15 (AFR53)"/>
          <p:cNvSpPr txBox="1"/>
          <p:nvPr/>
        </p:nvSpPr>
        <p:spPr>
          <a:xfrm>
            <a:off x="473592" y="243100"/>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2:8-15 (AFR53)</a:t>
            </a:r>
          </a:p>
        </p:txBody>
      </p:sp>
      <p:sp>
        <p:nvSpPr>
          <p:cNvPr id="56" name="(Eccl 12:13-14) The end of the matter; all has been heard. Fear God and keep his commandments, for this is the whole duty of man. For God will bring every deed into judgment, with every secret thing, whether good or evil."/>
          <p:cNvSpPr txBox="1"/>
          <p:nvPr/>
        </p:nvSpPr>
        <p:spPr>
          <a:xfrm>
            <a:off x="273279" y="1193037"/>
            <a:ext cx="11645442" cy="4950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8</a:t>
            </a:r>
            <a:r>
              <a:t>Ek wil dan hê dat </a:t>
            </a:r>
            <a:r>
              <a:rPr b="1" u="sng"/>
              <a:t>die manne op elke plek</a:t>
            </a:r>
            <a:r>
              <a:t> moet bid en heilige hande ophef sonder toorn en twis. </a:t>
            </a:r>
            <a:r>
              <a:rPr baseline="31999"/>
              <a:t>9</a:t>
            </a:r>
            <a:r>
              <a:rPr b="1" u="sng"/>
              <a:t>SO ook moet die vroue</a:t>
            </a:r>
            <a:r>
              <a:t> hulle versier met behoorlike kleding, gepaard met beskeidenheid en ingetoënheid, nie met vlegsels of goud of pêrels of kosbare klere nie,</a:t>
            </a:r>
            <a:r>
              <a:rPr baseline="31999"/>
              <a:t>10</a:t>
            </a:r>
            <a:r>
              <a:rPr b="1" u="sng"/>
              <a:t>maar</a:t>
            </a:r>
            <a:r>
              <a:t>, soos dit vroue betaam wat die godsvrug bely, met goeie werke.</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60" name="Image Gallery"/>
          <p:cNvGrpSpPr/>
          <p:nvPr/>
        </p:nvGrpSpPr>
        <p:grpSpPr>
          <a:xfrm>
            <a:off x="-56967" y="-17166"/>
            <a:ext cx="12305934" cy="7489232"/>
            <a:chOff x="0" y="0"/>
            <a:chExt cx="12305933" cy="7489231"/>
          </a:xfrm>
        </p:grpSpPr>
        <p:pic>
          <p:nvPicPr>
            <p:cNvPr id="58"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59"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61" name="1 Tim 2:11-12 (AFR53)"/>
          <p:cNvSpPr txBox="1"/>
          <p:nvPr/>
        </p:nvSpPr>
        <p:spPr>
          <a:xfrm>
            <a:off x="473592" y="295820"/>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2:11-12 (AFR53)</a:t>
            </a:r>
          </a:p>
        </p:txBody>
      </p:sp>
      <p:sp>
        <p:nvSpPr>
          <p:cNvPr id="62" name="(Eccl 12:13-14) The end of the matter; all has been heard. Fear God and keep his commandments, for this is the whole duty of man. For God will bring every deed into judgment, with every secret thing, whether good or evil."/>
          <p:cNvSpPr txBox="1"/>
          <p:nvPr/>
        </p:nvSpPr>
        <p:spPr>
          <a:xfrm>
            <a:off x="273279" y="1524956"/>
            <a:ext cx="11645442" cy="25123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11</a:t>
            </a:r>
            <a:r>
              <a:t>Die vrou moet haar in stilte laat leer in alle onderdanigheid. </a:t>
            </a:r>
            <a:r>
              <a:rPr baseline="31999"/>
              <a:t>12</a:t>
            </a:r>
            <a:r>
              <a:rPr b="1" u="sng"/>
              <a:t>Ek laat die vrou egter nie toe</a:t>
            </a:r>
            <a:r>
              <a:t> om </a:t>
            </a:r>
            <a:r>
              <a:rPr b="1" u="sng"/>
              <a:t>onderrig</a:t>
            </a:r>
            <a:r>
              <a:t> te gee of oor die man </a:t>
            </a:r>
            <a:r>
              <a:rPr b="1" u="sng"/>
              <a:t>te heers nie</a:t>
            </a:r>
            <a:r>
              <a:t>, </a:t>
            </a:r>
            <a:r>
              <a:rPr b="1" u="sng"/>
              <a:t>maar</a:t>
            </a:r>
            <a:r>
              <a:t> sy moet haar stil hou.</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66" name="Image Gallery"/>
          <p:cNvGrpSpPr/>
          <p:nvPr/>
        </p:nvGrpSpPr>
        <p:grpSpPr>
          <a:xfrm>
            <a:off x="-56967" y="-17166"/>
            <a:ext cx="12305934" cy="7489232"/>
            <a:chOff x="0" y="0"/>
            <a:chExt cx="12305933" cy="7489231"/>
          </a:xfrm>
        </p:grpSpPr>
        <p:pic>
          <p:nvPicPr>
            <p:cNvPr id="64"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65"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67" name="1 Tim 2:13-14 (AFR53)"/>
          <p:cNvSpPr txBox="1"/>
          <p:nvPr/>
        </p:nvSpPr>
        <p:spPr>
          <a:xfrm>
            <a:off x="430153" y="382699"/>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2:13-14 (AFR53)</a:t>
            </a:r>
          </a:p>
        </p:txBody>
      </p:sp>
      <p:sp>
        <p:nvSpPr>
          <p:cNvPr id="68" name="(Eccl 12:13-14) The end of the matter; all has been heard. Fear God and keep his commandments, for this is the whole duty of man. For God will bring every deed into judgment, with every secret thing, whether good or evil."/>
          <p:cNvSpPr txBox="1"/>
          <p:nvPr/>
        </p:nvSpPr>
        <p:spPr>
          <a:xfrm>
            <a:off x="273279" y="1655274"/>
            <a:ext cx="11645442" cy="1902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13</a:t>
            </a:r>
            <a:r>
              <a:rPr b="1" u="sng"/>
              <a:t>Want</a:t>
            </a:r>
            <a:r>
              <a:t> Adam is eerste gemaak, daarna Eva. </a:t>
            </a:r>
            <a:r>
              <a:rPr baseline="31999"/>
              <a:t>14</a:t>
            </a:r>
            <a:r>
              <a:rPr b="1" u="sng"/>
              <a:t>En</a:t>
            </a:r>
            <a:r>
              <a:t> Adam is nie verlei nie, maar die vrou het haar laat verlei en het in oortreding gekom.</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72" name="Image Gallery"/>
          <p:cNvGrpSpPr/>
          <p:nvPr/>
        </p:nvGrpSpPr>
        <p:grpSpPr>
          <a:xfrm>
            <a:off x="-56967" y="-17166"/>
            <a:ext cx="12305934" cy="7489232"/>
            <a:chOff x="0" y="0"/>
            <a:chExt cx="12305933" cy="7489231"/>
          </a:xfrm>
        </p:grpSpPr>
        <p:pic>
          <p:nvPicPr>
            <p:cNvPr id="70"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71"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73" name="1 Tim 2:15 (AFR53)"/>
          <p:cNvSpPr txBox="1"/>
          <p:nvPr/>
        </p:nvSpPr>
        <p:spPr>
          <a:xfrm>
            <a:off x="430153" y="382699"/>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2:15 (AFR53)</a:t>
            </a:r>
          </a:p>
        </p:txBody>
      </p:sp>
      <p:sp>
        <p:nvSpPr>
          <p:cNvPr id="74" name="(Eccl 12:13-14) The end of the matter; all has been heard. Fear God and keep his commandments, for this is the whole duty of man. For God will bring every deed into judgment, with every secret thing, whether good or evil."/>
          <p:cNvSpPr txBox="1"/>
          <p:nvPr/>
        </p:nvSpPr>
        <p:spPr>
          <a:xfrm>
            <a:off x="273279" y="2002789"/>
            <a:ext cx="11645442" cy="1902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15</a:t>
            </a:r>
            <a:r>
              <a:rPr b="1" u="sng"/>
              <a:t>Maar</a:t>
            </a:r>
            <a:r>
              <a:t> sy sal gered word </a:t>
            </a:r>
            <a:r>
              <a:rPr b="1" u="sng"/>
              <a:t>deur</a:t>
            </a:r>
            <a:r>
              <a:t> kinders te baar, </a:t>
            </a:r>
            <a:r>
              <a:rPr b="1" u="sng"/>
              <a:t>as</a:t>
            </a:r>
            <a:r>
              <a:t> hulle bly in geloof en liefde en heiligmaking, met ingetoënheid.</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