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24360"/>
            <a:ext cx="13334987" cy="8037606"/>
            <a:chOff x="0" y="0"/>
            <a:chExt cx="13334986" cy="8037605"/>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272871" y="0"/>
              <a:ext cx="12198013" cy="6861382"/>
            </a:xfrm>
            <a:prstGeom prst="rect">
              <a:avLst/>
            </a:prstGeom>
            <a:ln w="12700" cap="flat">
              <a:noFill/>
              <a:miter lim="400000"/>
            </a:ln>
            <a:effectLst/>
          </p:spPr>
        </p:pic>
        <p:sp>
          <p:nvSpPr>
            <p:cNvPr id="21" name="1 Cor 11:2-16"/>
            <p:cNvSpPr txBox="1"/>
            <p:nvPr/>
          </p:nvSpPr>
          <p:spPr>
            <a:xfrm>
              <a:off x="0" y="3702909"/>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Cor 11:2-16</a:t>
              </a:r>
            </a:p>
          </p:txBody>
        </p:sp>
        <p:pic>
          <p:nvPicPr>
            <p:cNvPr id="22" name="logo_shofar orange.png" descr="logo_shofar orange.png"/>
            <p:cNvPicPr>
              <a:picLocks noChangeAspect="1"/>
            </p:cNvPicPr>
            <p:nvPr/>
          </p:nvPicPr>
          <p:blipFill>
            <a:blip r:embed="rId3">
              <a:extLst/>
            </a:blip>
            <a:stretch>
              <a:fillRect/>
            </a:stretch>
          </p:blipFill>
          <p:spPr>
            <a:xfrm>
              <a:off x="12029726" y="7131839"/>
              <a:ext cx="1305261" cy="905767"/>
            </a:xfrm>
            <a:prstGeom prst="rect">
              <a:avLst/>
            </a:prstGeom>
            <a:ln w="12700" cap="flat">
              <a:noFill/>
              <a:miter lim="400000"/>
            </a:ln>
            <a:effectLst/>
          </p:spPr>
        </p:pic>
        <p:sp>
          <p:nvSpPr>
            <p:cNvPr id="23" name="Men and Women at Worship"/>
            <p:cNvSpPr txBox="1"/>
            <p:nvPr/>
          </p:nvSpPr>
          <p:spPr>
            <a:xfrm>
              <a:off x="1166295" y="5192909"/>
              <a:ext cx="10411106"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Men and Women at Worship</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1 Cor 11:13-16"/>
          <p:cNvSpPr txBox="1"/>
          <p:nvPr/>
        </p:nvSpPr>
        <p:spPr>
          <a:xfrm>
            <a:off x="457379" y="336182"/>
            <a:ext cx="7180899"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Cor 11:13-16</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73279" y="1261648"/>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13</a:t>
            </a:r>
            <a:r>
              <a:t> Judge for yourselves: is it proper for a wife to pray to God with her head uncovered?</a:t>
            </a:r>
            <a:r>
              <a:rPr baseline="31999"/>
              <a:t>14</a:t>
            </a:r>
            <a:r>
              <a:t> </a:t>
            </a:r>
            <a:r>
              <a:rPr b="1" u="sng"/>
              <a:t>Does not nature itself teach you</a:t>
            </a:r>
            <a:r>
              <a:t> that if a man wears long hair it is a disgrace for him,</a:t>
            </a:r>
            <a:r>
              <a:rPr baseline="31999"/>
              <a:t>15</a:t>
            </a:r>
            <a:r>
              <a:t> but if a woman has long hair, it is her glory? For her hair is given to her for a covering.</a:t>
            </a:r>
            <a:r>
              <a:rPr baseline="31999"/>
              <a:t>16</a:t>
            </a:r>
            <a:r>
              <a:t> If anyone is inclined to be contentious, we have no such practice, nor do the churches of God.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6253"/>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Husbands are you lovingly leading your wife?…"/>
          <p:cNvSpPr txBox="1"/>
          <p:nvPr/>
        </p:nvSpPr>
        <p:spPr>
          <a:xfrm>
            <a:off x="453966" y="2260936"/>
            <a:ext cx="11284068" cy="273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Husbands are you lovingly leading your wife?</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Wives are you willingly submitting to your Husband? </a:t>
            </a:r>
          </a:p>
        </p:txBody>
      </p:sp>
      <p:sp>
        <p:nvSpPr>
          <p:cNvPr id="84" name="Men and Women at Worship"/>
          <p:cNvSpPr txBox="1"/>
          <p:nvPr/>
        </p:nvSpPr>
        <p:spPr>
          <a:xfrm>
            <a:off x="382745" y="496032"/>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Men and Women at Worship</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Cor 11:2-16"/>
          <p:cNvSpPr txBox="1"/>
          <p:nvPr/>
        </p:nvSpPr>
        <p:spPr>
          <a:xfrm>
            <a:off x="473592" y="24310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Cor 11:2-16</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193037"/>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2</a:t>
            </a:r>
            <a:r>
              <a:t> Now I commend you because you remember me in everything and maintain the traditions even as I delivered them to you.</a:t>
            </a:r>
            <a:r>
              <a:rPr baseline="31999"/>
              <a:t>3</a:t>
            </a:r>
            <a:r>
              <a:t> But I want you to understand that the head of every man is Christ, the head of a wife is her husband, and the head of Christ is God.</a:t>
            </a:r>
            <a:r>
              <a:rPr baseline="31999"/>
              <a:t>4</a:t>
            </a:r>
            <a:r>
              <a:t> Every man who prays or prophesies with his head covered dishonors his head,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Cor 11:2-16"/>
          <p:cNvSpPr txBox="1"/>
          <p:nvPr/>
        </p:nvSpPr>
        <p:spPr>
          <a:xfrm>
            <a:off x="473592" y="15784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Cor 11:2-16</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091484"/>
            <a:ext cx="11645442"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5 </a:t>
            </a:r>
            <a:r>
              <a:t>but every wife who prays or prophesies with her head uncovered dishonors her head, since it is the same as if her head were shaven.</a:t>
            </a:r>
            <a:r>
              <a:rPr baseline="31999"/>
              <a:t>6</a:t>
            </a:r>
            <a:r>
              <a:t> For if a wife will not cover her head, then she should cut her hair short. But since it is disgraceful for a wife to cut off her hair or shave her head, let her cover her head.</a:t>
            </a:r>
            <a:r>
              <a:rPr baseline="31999"/>
              <a:t>7</a:t>
            </a:r>
            <a:r>
              <a:t> For a man ought not to cover his head, since he is the image and glory of God, but woman is the glory of man.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Cor 11:2-16"/>
          <p:cNvSpPr txBox="1"/>
          <p:nvPr/>
        </p:nvSpPr>
        <p:spPr>
          <a:xfrm>
            <a:off x="473592" y="15784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Cor 11:2-16</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059059"/>
            <a:ext cx="11645442"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8</a:t>
            </a:r>
            <a:r>
              <a:t> For man was not made from woman, but woman from man.</a:t>
            </a:r>
            <a:r>
              <a:rPr baseline="31999"/>
              <a:t>9</a:t>
            </a:r>
            <a:r>
              <a:t> Neither was man created for woman, but woman for man.</a:t>
            </a:r>
            <a:r>
              <a:rPr baseline="31999"/>
              <a:t>10</a:t>
            </a:r>
            <a:r>
              <a:t> That is why a wife ought to have a symbol of authority on her head, because of the angels.</a:t>
            </a:r>
            <a:r>
              <a:rPr baseline="31999"/>
              <a:t>11</a:t>
            </a:r>
            <a:r>
              <a:t> Nevertheless, in the Lord woman is not independent of man nor man of woman;</a:t>
            </a:r>
            <a:r>
              <a:rPr baseline="31999"/>
              <a:t>12</a:t>
            </a:r>
            <a:r>
              <a:t> for as woman was made from man, so man is now born of woman. And all things are from God.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Cor 11:2-16"/>
          <p:cNvSpPr txBox="1"/>
          <p:nvPr/>
        </p:nvSpPr>
        <p:spPr>
          <a:xfrm>
            <a:off x="473592" y="15784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Cor 11:2-16</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059059"/>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13</a:t>
            </a:r>
            <a:r>
              <a:t> Judge for yourselves: is it proper for a wife to pray to God with her head uncovered?</a:t>
            </a:r>
            <a:r>
              <a:rPr baseline="31999"/>
              <a:t>14</a:t>
            </a:r>
            <a:r>
              <a:t> Does not nature itself teach you that if a man wears long hair it is a disgrace for him,</a:t>
            </a:r>
            <a:r>
              <a:rPr baseline="31999"/>
              <a:t>15</a:t>
            </a:r>
            <a:r>
              <a:t> but if a woman has long hair, it is her glory? For her hair is given to her for a covering.</a:t>
            </a:r>
            <a:r>
              <a:rPr baseline="31999"/>
              <a:t>16</a:t>
            </a:r>
            <a:r>
              <a:t> If anyone is inclined to be contentious, we have no such practice, nor do the churches of God.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Cor 11:2-3"/>
          <p:cNvSpPr txBox="1"/>
          <p:nvPr/>
        </p:nvSpPr>
        <p:spPr>
          <a:xfrm>
            <a:off x="473592" y="24310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Cor 11:2-3</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193037"/>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2</a:t>
            </a:r>
            <a:r>
              <a:t> Now I commend you because you remember me in everything and maintain the traditions even as I delivered them to you.</a:t>
            </a:r>
            <a:r>
              <a:rPr baseline="31999"/>
              <a:t>3</a:t>
            </a:r>
            <a:r>
              <a:t> </a:t>
            </a:r>
            <a:r>
              <a:rPr b="1" u="sng"/>
              <a:t>But I want you to understand that</a:t>
            </a:r>
            <a:r>
              <a:t> the head of every man is Christ, the head of a wife is her husband, and the head of Christ is God.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Cor 11:4-6"/>
          <p:cNvSpPr txBox="1"/>
          <p:nvPr/>
        </p:nvSpPr>
        <p:spPr>
          <a:xfrm>
            <a:off x="457379" y="210674"/>
            <a:ext cx="7180899"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Cor 11:4-6</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111973"/>
            <a:ext cx="11645442"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4</a:t>
            </a:r>
            <a:r>
              <a:t> Every </a:t>
            </a:r>
            <a:r>
              <a:rPr b="1" u="sng"/>
              <a:t>man</a:t>
            </a:r>
            <a:r>
              <a:t> who </a:t>
            </a:r>
            <a:r>
              <a:rPr b="1" u="sng"/>
              <a:t>prays or prophesies</a:t>
            </a:r>
            <a:r>
              <a:t> with his </a:t>
            </a:r>
            <a:r>
              <a:rPr b="1" u="sng"/>
              <a:t>head covered dishonors his head</a:t>
            </a:r>
            <a:r>
              <a:t>,</a:t>
            </a:r>
            <a:r>
              <a:rPr baseline="31999"/>
              <a:t>5 </a:t>
            </a:r>
            <a:r>
              <a:t>but every </a:t>
            </a:r>
            <a:r>
              <a:rPr b="1" u="sng"/>
              <a:t>wife</a:t>
            </a:r>
            <a:r>
              <a:t> who </a:t>
            </a:r>
            <a:r>
              <a:rPr b="1" u="sng"/>
              <a:t>prays or prophesies</a:t>
            </a:r>
            <a:r>
              <a:t> with her </a:t>
            </a:r>
            <a:r>
              <a:rPr b="1" u="sng"/>
              <a:t>head uncovered dishonors her head</a:t>
            </a:r>
            <a:r>
              <a:t>, </a:t>
            </a:r>
            <a:r>
              <a:rPr b="1" u="sng"/>
              <a:t>since</a:t>
            </a:r>
            <a:r>
              <a:t> it is the same as if her head were shaven.</a:t>
            </a:r>
            <a:r>
              <a:rPr baseline="31999"/>
              <a:t>6</a:t>
            </a:r>
            <a:r>
              <a:t> For if a wife will not cover her head, then she should cut her hair short. But since it is disgraceful for a wife to cut off her hair or shave her head, let her cover her head.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1 Cor 11:7-10"/>
          <p:cNvSpPr txBox="1"/>
          <p:nvPr/>
        </p:nvSpPr>
        <p:spPr>
          <a:xfrm>
            <a:off x="457379" y="291738"/>
            <a:ext cx="7180899"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Cor 11:7-10</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73279" y="1258406"/>
            <a:ext cx="11645442" cy="4950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7</a:t>
            </a:r>
            <a:r>
              <a:t> </a:t>
            </a:r>
            <a:r>
              <a:rPr b="1" u="sng"/>
              <a:t>For</a:t>
            </a:r>
            <a:r>
              <a:t> a man ought not to cover his head, </a:t>
            </a:r>
            <a:r>
              <a:rPr b="1" u="sng"/>
              <a:t>since</a:t>
            </a:r>
            <a:r>
              <a:t> he is the </a:t>
            </a:r>
            <a:r>
              <a:rPr b="1" u="sng"/>
              <a:t>image and glory of God</a:t>
            </a:r>
            <a:r>
              <a:t>, </a:t>
            </a:r>
            <a:r>
              <a:rPr b="1" u="sng"/>
              <a:t>but woman is the glory of man</a:t>
            </a:r>
            <a:r>
              <a:t>.</a:t>
            </a:r>
            <a:r>
              <a:rPr baseline="31999"/>
              <a:t>8</a:t>
            </a:r>
            <a:r>
              <a:t> </a:t>
            </a:r>
            <a:r>
              <a:rPr b="1" u="sng"/>
              <a:t>For</a:t>
            </a:r>
            <a:r>
              <a:t> man was not made from woman, but woman from man.</a:t>
            </a:r>
            <a:r>
              <a:rPr baseline="31999"/>
              <a:t>9</a:t>
            </a:r>
            <a:r>
              <a:t> </a:t>
            </a:r>
            <a:r>
              <a:rPr b="1" u="sng"/>
              <a:t>Neither</a:t>
            </a:r>
            <a:r>
              <a:t> was man created for woman, but woman for man.</a:t>
            </a:r>
            <a:r>
              <a:rPr baseline="31999"/>
              <a:t>10</a:t>
            </a:r>
            <a:r>
              <a:t> </a:t>
            </a:r>
            <a:r>
              <a:rPr b="1" u="sng"/>
              <a:t>That is why</a:t>
            </a:r>
            <a:r>
              <a:t> a wife ought to have a symbol of </a:t>
            </a:r>
            <a:r>
              <a:rPr b="1" u="sng"/>
              <a:t>authority</a:t>
            </a:r>
            <a:r>
              <a:t> on her head, </a:t>
            </a:r>
            <a:r>
              <a:rPr b="1" u="sng"/>
              <a:t>because</a:t>
            </a:r>
            <a:r>
              <a:t> of the angels.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1 Cor 11:11-12"/>
          <p:cNvSpPr txBox="1"/>
          <p:nvPr/>
        </p:nvSpPr>
        <p:spPr>
          <a:xfrm>
            <a:off x="473592" y="15784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Cor 11:11-12</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73279" y="1496804"/>
            <a:ext cx="11645442" cy="25123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t> Nevertheless, in the Lord woman is not independent of man nor man of woman;</a:t>
            </a:r>
            <a:r>
              <a:rPr baseline="31999"/>
              <a:t>12</a:t>
            </a:r>
            <a:r>
              <a:t> for as woman was made from man, so man is now born of woman. And all things are from God.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