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2:1-7"/>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2:1-7</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Bid Vir Alle Mense"/>
            <p:cNvSpPr txBox="1"/>
            <p:nvPr/>
          </p:nvSpPr>
          <p:spPr>
            <a:xfrm>
              <a:off x="1585591" y="5265988"/>
              <a:ext cx="10247861"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Bid Vir Alle Mense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2:1-7"/>
          <p:cNvSpPr txBox="1"/>
          <p:nvPr/>
        </p:nvSpPr>
        <p:spPr>
          <a:xfrm>
            <a:off x="473592" y="19753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2:1-7</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165989" y="1147469"/>
            <a:ext cx="11860021"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a:t>
            </a:r>
            <a:r>
              <a:t>IN die eerste plek vermaan ek dan dat smekinge, gebede, voorbedes, danksegginge gedoen moet word vir alle mense; </a:t>
            </a:r>
            <a:r>
              <a:rPr baseline="31999"/>
              <a:t>2 </a:t>
            </a:r>
            <a:r>
              <a:t>vir konings en almal wat hooggeplaas is, sodat ons ’n rustige en stil lewe kan lei in alle godsvrug en waardigheid. </a:t>
            </a:r>
            <a:r>
              <a:rPr baseline="31999"/>
              <a:t>3</a:t>
            </a:r>
            <a:r>
              <a:t>Want dit is goed en aangenaam voor God, ons Verlosser, </a:t>
            </a:r>
            <a:r>
              <a:rPr baseline="31999"/>
              <a:t>4 </a:t>
            </a:r>
            <a:r>
              <a:t>wat wil hê dat alle mense gered word en tot kennis van die waarheid kom.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2:1-7"/>
          <p:cNvSpPr txBox="1"/>
          <p:nvPr/>
        </p:nvSpPr>
        <p:spPr>
          <a:xfrm>
            <a:off x="428024"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2:1-7</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306957"/>
            <a:ext cx="11277070"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5</a:t>
            </a:r>
            <a:r>
              <a:t>Want daar is een God en een Middelaar tussen God en die mense, die mens Christus Jesus, </a:t>
            </a:r>
            <a:r>
              <a:rPr baseline="31999"/>
              <a:t>6 </a:t>
            </a:r>
            <a:r>
              <a:t>wat Homself gegee het as ’n losprys vir almal, as die getuienis op die regte tyd, </a:t>
            </a:r>
            <a:r>
              <a:rPr baseline="31999"/>
              <a:t>7</a:t>
            </a:r>
            <a:r>
              <a:t>waartoe ek aangestel is as ’n prediker en apostel—ek sê die waarheid in Christus, ek lieg nie—’n leraar van die heidene in geloof en waarheid.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2:1"/>
          <p:cNvSpPr txBox="1"/>
          <p:nvPr/>
        </p:nvSpPr>
        <p:spPr>
          <a:xfrm>
            <a:off x="428024" y="4481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398192" y="1694286"/>
            <a:ext cx="11395617"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a:t>
            </a:r>
            <a:r>
              <a:rPr b="1" u="sng"/>
              <a:t>IN die eerste plek vermaan ek dan</a:t>
            </a:r>
            <a:r>
              <a:t> dat smekinge, gebede, voorbedes, danksegginge gedoen moet word vir alle mense;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2:2"/>
          <p:cNvSpPr txBox="1"/>
          <p:nvPr/>
        </p:nvSpPr>
        <p:spPr>
          <a:xfrm>
            <a:off x="473592" y="47094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2:2</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06335" y="1785422"/>
            <a:ext cx="11379331"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 </a:t>
            </a:r>
            <a:r>
              <a:t>vir konings en almal wat hooggeplaas is, </a:t>
            </a:r>
            <a:r>
              <a:rPr b="1" u="sng"/>
              <a:t>sodat</a:t>
            </a:r>
            <a:r>
              <a:t> ons ’n </a:t>
            </a:r>
            <a:r>
              <a:rPr b="1" u="sng"/>
              <a:t>rustige</a:t>
            </a:r>
            <a:r>
              <a:t> en </a:t>
            </a:r>
            <a:r>
              <a:rPr b="1" u="sng"/>
              <a:t>stil</a:t>
            </a:r>
            <a:r>
              <a:t> lewe kan lei in alle </a:t>
            </a:r>
            <a:r>
              <a:rPr b="1" u="sng"/>
              <a:t>godsvrug </a:t>
            </a:r>
            <a:r>
              <a:t>en </a:t>
            </a:r>
            <a:r>
              <a:rPr b="1" u="sng"/>
              <a:t>waardigheid</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2:3-4"/>
          <p:cNvSpPr txBox="1"/>
          <p:nvPr/>
        </p:nvSpPr>
        <p:spPr>
          <a:xfrm>
            <a:off x="473592" y="49372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2:3-4</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374562" y="1830990"/>
            <a:ext cx="11442876"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a:t>
            </a:r>
            <a:r>
              <a:t>Want dit is </a:t>
            </a:r>
            <a:r>
              <a:rPr b="1" u="sng"/>
              <a:t>goed</a:t>
            </a:r>
            <a:r>
              <a:t> en </a:t>
            </a:r>
            <a:r>
              <a:rPr b="1" u="sng"/>
              <a:t>aangenaam</a:t>
            </a:r>
            <a:r>
              <a:t> voor </a:t>
            </a:r>
            <a:r>
              <a:rPr b="1" u="sng"/>
              <a:t>God, ons Verlosser</a:t>
            </a:r>
            <a:r>
              <a:t>, </a:t>
            </a:r>
            <a:r>
              <a:rPr baseline="31999"/>
              <a:t>4 </a:t>
            </a:r>
            <a:r>
              <a:rPr b="1" u="sng"/>
              <a:t>wat wil hê dat alle mense gered word en tot kennis van die waarheid kom</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2:5-6"/>
          <p:cNvSpPr txBox="1"/>
          <p:nvPr/>
        </p:nvSpPr>
        <p:spPr>
          <a:xfrm>
            <a:off x="428024"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2:5-6</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457465" y="1580366"/>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5</a:t>
            </a:r>
            <a:r>
              <a:t>Want daar is </a:t>
            </a:r>
            <a:r>
              <a:rPr b="1" u="sng"/>
              <a:t>een God</a:t>
            </a:r>
            <a:r>
              <a:t> en </a:t>
            </a:r>
            <a:r>
              <a:rPr b="1" u="sng"/>
              <a:t>een Middelaa</a:t>
            </a:r>
            <a:r>
              <a:t>r tussen God en die mense, </a:t>
            </a:r>
            <a:r>
              <a:rPr b="1" u="sng"/>
              <a:t>die mens Christus Jesus</a:t>
            </a:r>
            <a:r>
              <a:t>, </a:t>
            </a:r>
            <a:r>
              <a:rPr baseline="31999"/>
              <a:t>6 </a:t>
            </a:r>
            <a:r>
              <a:t>wat </a:t>
            </a:r>
            <a:r>
              <a:rPr b="1" u="sng"/>
              <a:t>Homself gegee het as ’n losprys vir almal</a:t>
            </a:r>
            <a:r>
              <a:t>, as die getuienis op die regte tyd,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6253"/>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Hoe lyk my gebeds lewe?…"/>
          <p:cNvSpPr txBox="1"/>
          <p:nvPr/>
        </p:nvSpPr>
        <p:spPr>
          <a:xfrm>
            <a:off x="453966" y="2260936"/>
            <a:ext cx="11284068" cy="339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Hoe lyk my gebeds lewe?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Lei my tyd in gebed na n lewe wat still, toegewyd, en waardig is?</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ek gereeld besig om te bid vir die redding van alle mense?</a:t>
            </a:r>
          </a:p>
        </p:txBody>
      </p:sp>
      <p:sp>
        <p:nvSpPr>
          <p:cNvPr id="66" name="Bid Vir Alle Mense"/>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Bid Vir Alle Mense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