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3" name="Body Level One…"/>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0975692" y="6248400"/>
            <a:ext cx="301909" cy="307340"/>
          </a:xfrm>
          <a:prstGeom prst="rect">
            <a:avLst/>
          </a:prstGeom>
          <a:ln w="12700">
            <a:miter lim="400000"/>
          </a:ln>
        </p:spPr>
        <p:txBody>
          <a:bodyPr wrap="none" lIns="45719" rIns="45719">
            <a:spAutoFit/>
          </a:bodyPr>
          <a:lstStyle>
            <a:lvl1pPr algn="r">
              <a:defRPr sz="14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1pPr>
      <a:lvl2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2pPr>
      <a:lvl3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3pPr>
      <a:lvl4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4pPr>
      <a:lvl5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5pPr>
      <a:lvl6pPr marL="0" marR="0" indent="4572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6pPr>
      <a:lvl7pPr marL="0" marR="0" indent="9144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7pPr>
      <a:lvl8pPr marL="0" marR="0" indent="13716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8pPr>
      <a:lvl9pPr marL="0" marR="0" indent="18288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9pPr>
    </p:titleStyle>
    <p:bodyStyle>
      <a:lvl1pPr marL="342900" marR="0" indent="-3429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1pPr>
      <a:lvl2pPr marL="933450" marR="0" indent="-47625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2pPr>
      <a:lvl3pPr marL="1295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3pPr>
      <a:lvl4pPr marL="1752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4pPr>
      <a:lvl5pPr marL="22098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5pPr>
      <a:lvl6pPr marL="26670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6pPr>
      <a:lvl7pPr marL="31242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7pPr>
      <a:lvl8pPr marL="3581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8pPr>
      <a:lvl9pPr marL="4038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1pPr>
      <a:lvl2pPr marL="0" marR="0" indent="4572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2pPr>
      <a:lvl3pPr marL="0" marR="0" indent="9144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3pPr>
      <a:lvl4pPr marL="0" marR="0" indent="13716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4pPr>
      <a:lvl5pPr marL="0" marR="0" indent="18288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4" name="Group"/>
          <p:cNvGrpSpPr/>
          <p:nvPr/>
        </p:nvGrpSpPr>
        <p:grpSpPr>
          <a:xfrm>
            <a:off x="-231076" y="-24360"/>
            <a:ext cx="13334987" cy="8037606"/>
            <a:chOff x="0" y="0"/>
            <a:chExt cx="13334986" cy="8037605"/>
          </a:xfrm>
        </p:grpSpPr>
        <p:pic>
          <p:nvPicPr>
            <p:cNvPr id="20" name="photo-1421977870504-378093748ae6.jpeg" descr="photo-1421977870504-378093748ae6.jpeg"/>
            <p:cNvPicPr>
              <a:picLocks noChangeAspect="1"/>
            </p:cNvPicPr>
            <p:nvPr/>
          </p:nvPicPr>
          <p:blipFill>
            <a:blip r:embed="rId2">
              <a:extLst/>
            </a:blip>
            <a:srcRect l="5299" t="12603" r="5944" b="12500"/>
            <a:stretch>
              <a:fillRect/>
            </a:stretch>
          </p:blipFill>
          <p:spPr>
            <a:xfrm>
              <a:off x="191248" y="0"/>
              <a:ext cx="12198013" cy="6861382"/>
            </a:xfrm>
            <a:prstGeom prst="rect">
              <a:avLst/>
            </a:prstGeom>
            <a:ln w="12700" cap="flat">
              <a:noFill/>
              <a:miter lim="400000"/>
            </a:ln>
            <a:effectLst/>
          </p:spPr>
        </p:pic>
        <p:sp>
          <p:nvSpPr>
            <p:cNvPr id="21" name="1 Tim 1:18-20"/>
            <p:cNvSpPr txBox="1"/>
            <p:nvPr/>
          </p:nvSpPr>
          <p:spPr>
            <a:xfrm>
              <a:off x="0" y="3702909"/>
              <a:ext cx="8792419" cy="112262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500">
                  <a:effectLst>
                    <a:outerShdw sx="100000" sy="100000" kx="0" ky="0" algn="b" rotWithShape="0" blurRad="12700" dist="38100" dir="2700000">
                      <a:srgbClr val="FFFFFF"/>
                    </a:outerShdw>
                  </a:effectLst>
                  <a:latin typeface="Ink Free"/>
                  <a:ea typeface="Ink Free"/>
                  <a:cs typeface="Ink Free"/>
                  <a:sym typeface="Ink Free"/>
                </a:defRPr>
              </a:lvl1pPr>
            </a:lstStyle>
            <a:p>
              <a:pPr/>
              <a:r>
                <a:t>1 Tim 1:18-20</a:t>
              </a:r>
            </a:p>
          </p:txBody>
        </p:sp>
        <p:pic>
          <p:nvPicPr>
            <p:cNvPr id="22" name="logo_shofar orange.png" descr="logo_shofar orange.png"/>
            <p:cNvPicPr>
              <a:picLocks noChangeAspect="1"/>
            </p:cNvPicPr>
            <p:nvPr/>
          </p:nvPicPr>
          <p:blipFill>
            <a:blip r:embed="rId3">
              <a:extLst/>
            </a:blip>
            <a:stretch>
              <a:fillRect/>
            </a:stretch>
          </p:blipFill>
          <p:spPr>
            <a:xfrm>
              <a:off x="12029726" y="7131839"/>
              <a:ext cx="1305261" cy="905767"/>
            </a:xfrm>
            <a:prstGeom prst="rect">
              <a:avLst/>
            </a:prstGeom>
            <a:ln w="12700" cap="flat">
              <a:noFill/>
              <a:miter lim="400000"/>
            </a:ln>
            <a:effectLst/>
          </p:spPr>
        </p:pic>
        <p:sp>
          <p:nvSpPr>
            <p:cNvPr id="23" name="Wage The Good Warfare"/>
            <p:cNvSpPr txBox="1"/>
            <p:nvPr/>
          </p:nvSpPr>
          <p:spPr>
            <a:xfrm>
              <a:off x="1585591" y="5265988"/>
              <a:ext cx="10247861" cy="112262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000">
                  <a:effectLst>
                    <a:outerShdw sx="100000" sy="100000" kx="0" ky="0" algn="b" rotWithShape="0" blurRad="12700" dist="38100" dir="2700000">
                      <a:srgbClr val="FFFFFF"/>
                    </a:outerShdw>
                  </a:effectLst>
                  <a:latin typeface="Ink Free"/>
                  <a:ea typeface="Ink Free"/>
                  <a:cs typeface="Ink Free"/>
                  <a:sym typeface="Ink Free"/>
                </a:defRPr>
              </a:lvl1pPr>
            </a:lstStyle>
            <a:p>
              <a:pPr/>
              <a:r>
                <a:t>Wage The Good Warfare</a:t>
              </a:r>
            </a:p>
          </p:txBody>
        </p:sp>
      </p:gr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8" name="Image Gallery"/>
          <p:cNvGrpSpPr/>
          <p:nvPr/>
        </p:nvGrpSpPr>
        <p:grpSpPr>
          <a:xfrm>
            <a:off x="-56967" y="-17166"/>
            <a:ext cx="12305934" cy="7489232"/>
            <a:chOff x="0" y="0"/>
            <a:chExt cx="12305933" cy="7489231"/>
          </a:xfrm>
        </p:grpSpPr>
        <p:pic>
          <p:nvPicPr>
            <p:cNvPr id="2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2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29" name="1 Tim 1:18-20"/>
          <p:cNvSpPr txBox="1"/>
          <p:nvPr/>
        </p:nvSpPr>
        <p:spPr>
          <a:xfrm>
            <a:off x="473592" y="174748"/>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1:18-20</a:t>
            </a:r>
          </a:p>
        </p:txBody>
      </p:sp>
      <p:sp>
        <p:nvSpPr>
          <p:cNvPr id="30" name="(Eccl 12:13-14) The end of the matter; all has been heard. Fear God and keep his commandments, for this is the whole duty of man. For God will bring every deed into judgment, with every secret thing, whether good or evil."/>
          <p:cNvSpPr txBox="1"/>
          <p:nvPr/>
        </p:nvSpPr>
        <p:spPr>
          <a:xfrm>
            <a:off x="457465" y="1079117"/>
            <a:ext cx="11277070" cy="55603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b="1" sz="4200">
                <a:solidFill>
                  <a:srgbClr val="FFFFFF"/>
                </a:solidFill>
                <a:latin typeface="+mj-lt"/>
                <a:ea typeface="+mj-ea"/>
                <a:cs typeface="+mj-cs"/>
                <a:sym typeface="Arial"/>
              </a:defRPr>
            </a:pPr>
            <a:r>
              <a:rPr b="0" baseline="31999"/>
              <a:t>18</a:t>
            </a:r>
            <a:r>
              <a:rPr b="0"/>
              <a:t>This charge I entrust to you, Timothy, my child, in accordance with the prophecies previously made about you, that by them you may wage the good warfare, </a:t>
            </a:r>
            <a:r>
              <a:rPr b="0" baseline="31999"/>
              <a:t>19</a:t>
            </a:r>
            <a:r>
              <a:rPr b="0"/>
              <a:t>holding faith and a good conscience. By rejecting this, some have made shipwreck of their faith, </a:t>
            </a:r>
            <a:r>
              <a:rPr b="0" baseline="31999"/>
              <a:t>20</a:t>
            </a:r>
            <a:r>
              <a:rPr b="0"/>
              <a:t>among whom are Hymenaeus and Alexander, whom I have handed over to Satan that they may learn not to blaspheme. </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4" name="Image Gallery"/>
          <p:cNvGrpSpPr/>
          <p:nvPr/>
        </p:nvGrpSpPr>
        <p:grpSpPr>
          <a:xfrm>
            <a:off x="-56967" y="-17166"/>
            <a:ext cx="12305934" cy="7489232"/>
            <a:chOff x="0" y="0"/>
            <a:chExt cx="12305933" cy="7489231"/>
          </a:xfrm>
        </p:grpSpPr>
        <p:pic>
          <p:nvPicPr>
            <p:cNvPr id="3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35" name="1 Tim 1:18"/>
          <p:cNvSpPr txBox="1"/>
          <p:nvPr/>
        </p:nvSpPr>
        <p:spPr>
          <a:xfrm>
            <a:off x="473592" y="336875"/>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1:18</a:t>
            </a:r>
          </a:p>
        </p:txBody>
      </p:sp>
      <p:sp>
        <p:nvSpPr>
          <p:cNvPr id="36" name="(Eccl 12:13-14) The end of the matter; all has been heard. Fear God and keep his commandments, for this is the whole duty of man. For God will bring every deed into judgment, with every secret thing, whether good or evil."/>
          <p:cNvSpPr txBox="1"/>
          <p:nvPr/>
        </p:nvSpPr>
        <p:spPr>
          <a:xfrm>
            <a:off x="457465" y="1338521"/>
            <a:ext cx="11277070" cy="25123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b="1" sz="4200">
                <a:solidFill>
                  <a:srgbClr val="FFFFFF"/>
                </a:solidFill>
                <a:latin typeface="+mj-lt"/>
                <a:ea typeface="+mj-ea"/>
                <a:cs typeface="+mj-cs"/>
                <a:sym typeface="Arial"/>
              </a:defRPr>
            </a:pPr>
            <a:r>
              <a:rPr b="0" baseline="31999"/>
              <a:t>18</a:t>
            </a:r>
            <a:r>
              <a:rPr u="sng"/>
              <a:t>This charge I entrust to you</a:t>
            </a:r>
            <a:r>
              <a:rPr b="0"/>
              <a:t>, Timothy, my child, in accordance with the prophecies previously made about you, that by them you may </a:t>
            </a:r>
            <a:r>
              <a:rPr u="sng"/>
              <a:t>wage the good warfare</a:t>
            </a:r>
            <a:r>
              <a:rPr b="0"/>
              <a:t>,  </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0" name="Image Gallery"/>
          <p:cNvGrpSpPr/>
          <p:nvPr/>
        </p:nvGrpSpPr>
        <p:grpSpPr>
          <a:xfrm>
            <a:off x="-56967" y="-17166"/>
            <a:ext cx="12305934" cy="7489232"/>
            <a:chOff x="0" y="0"/>
            <a:chExt cx="12305933" cy="7489231"/>
          </a:xfrm>
        </p:grpSpPr>
        <p:pic>
          <p:nvPicPr>
            <p:cNvPr id="3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1" name="1 Tim 1:18"/>
          <p:cNvSpPr txBox="1"/>
          <p:nvPr/>
        </p:nvSpPr>
        <p:spPr>
          <a:xfrm>
            <a:off x="473592" y="385514"/>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1:18</a:t>
            </a:r>
          </a:p>
        </p:txBody>
      </p:sp>
      <p:sp>
        <p:nvSpPr>
          <p:cNvPr id="42" name="(Eccl 12:13-14) The end of the matter; all has been heard. Fear God and keep his commandments, for this is the whole duty of man. For God will bring every deed into judgment, with every secret thing, whether good or evil."/>
          <p:cNvSpPr txBox="1"/>
          <p:nvPr/>
        </p:nvSpPr>
        <p:spPr>
          <a:xfrm>
            <a:off x="457465" y="1452010"/>
            <a:ext cx="11277070" cy="25123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b="1" sz="4200">
                <a:solidFill>
                  <a:srgbClr val="FFFFFF"/>
                </a:solidFill>
                <a:latin typeface="+mj-lt"/>
                <a:ea typeface="+mj-ea"/>
                <a:cs typeface="+mj-cs"/>
                <a:sym typeface="Arial"/>
              </a:defRPr>
            </a:pPr>
            <a:r>
              <a:rPr b="0" baseline="31999"/>
              <a:t>18</a:t>
            </a:r>
            <a:r>
              <a:rPr b="0"/>
              <a:t>This charge I entrust to you, Timothy, my child, </a:t>
            </a:r>
            <a:r>
              <a:rPr u="sng"/>
              <a:t>in accordance with the prophecies</a:t>
            </a:r>
            <a:r>
              <a:rPr b="0"/>
              <a:t> previously made about you, </a:t>
            </a:r>
            <a:r>
              <a:rPr u="sng"/>
              <a:t>that by them</a:t>
            </a:r>
            <a:r>
              <a:rPr b="0"/>
              <a:t> you may wage the good warfare,  </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6" name="Image Gallery"/>
          <p:cNvGrpSpPr/>
          <p:nvPr/>
        </p:nvGrpSpPr>
        <p:grpSpPr>
          <a:xfrm>
            <a:off x="-56967" y="-17166"/>
            <a:ext cx="12305934" cy="7489232"/>
            <a:chOff x="0" y="0"/>
            <a:chExt cx="12305933" cy="7489231"/>
          </a:xfrm>
        </p:grpSpPr>
        <p:pic>
          <p:nvPicPr>
            <p:cNvPr id="4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4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7" name="1 Tim 1:19"/>
          <p:cNvSpPr txBox="1"/>
          <p:nvPr/>
        </p:nvSpPr>
        <p:spPr>
          <a:xfrm>
            <a:off x="441166" y="401726"/>
            <a:ext cx="7180899"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1:19</a:t>
            </a:r>
          </a:p>
        </p:txBody>
      </p:sp>
      <p:sp>
        <p:nvSpPr>
          <p:cNvPr id="48" name="(Eccl 12:13-14) The end of the matter; all has been heard. Fear God and keep his commandments, for this is the whole duty of man. For God will bring every deed into judgment, with every secret thing, whether good or evil."/>
          <p:cNvSpPr txBox="1"/>
          <p:nvPr/>
        </p:nvSpPr>
        <p:spPr>
          <a:xfrm>
            <a:off x="457465" y="1695202"/>
            <a:ext cx="11277070" cy="1902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b="1" sz="4200">
                <a:solidFill>
                  <a:srgbClr val="FFFFFF"/>
                </a:solidFill>
                <a:latin typeface="+mj-lt"/>
                <a:ea typeface="+mj-ea"/>
                <a:cs typeface="+mj-cs"/>
                <a:sym typeface="Arial"/>
              </a:defRPr>
            </a:pPr>
            <a:r>
              <a:rPr b="0"/>
              <a:t> </a:t>
            </a:r>
            <a:r>
              <a:rPr b="0" baseline="31999"/>
              <a:t>19</a:t>
            </a:r>
            <a:r>
              <a:rPr u="sng"/>
              <a:t>holding faith</a:t>
            </a:r>
            <a:r>
              <a:rPr b="0"/>
              <a:t> and a </a:t>
            </a:r>
            <a:r>
              <a:rPr u="sng"/>
              <a:t>good conscience</a:t>
            </a:r>
            <a:r>
              <a:rPr b="0"/>
              <a:t>. </a:t>
            </a:r>
            <a:r>
              <a:rPr u="sng"/>
              <a:t>By rejecting this</a:t>
            </a:r>
            <a:r>
              <a:rPr b="0"/>
              <a:t>, some have made </a:t>
            </a:r>
            <a:r>
              <a:rPr u="sng"/>
              <a:t>shipwreck of their faith</a:t>
            </a:r>
            <a:r>
              <a:rPr b="0"/>
              <a:t>, </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2" name="Image Gallery"/>
          <p:cNvGrpSpPr/>
          <p:nvPr/>
        </p:nvGrpSpPr>
        <p:grpSpPr>
          <a:xfrm>
            <a:off x="-56967" y="-17166"/>
            <a:ext cx="12305934" cy="7489232"/>
            <a:chOff x="0" y="0"/>
            <a:chExt cx="12305933" cy="7489231"/>
          </a:xfrm>
        </p:grpSpPr>
        <p:pic>
          <p:nvPicPr>
            <p:cNvPr id="50"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1"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3" name="John 7:17"/>
          <p:cNvSpPr txBox="1"/>
          <p:nvPr/>
        </p:nvSpPr>
        <p:spPr>
          <a:xfrm>
            <a:off x="441166" y="401726"/>
            <a:ext cx="7180899"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John 7:17</a:t>
            </a:r>
          </a:p>
        </p:txBody>
      </p:sp>
      <p:sp>
        <p:nvSpPr>
          <p:cNvPr id="54" name="(Eccl 12:13-14) The end of the matter; all has been heard. Fear God and keep his commandments, for this is the whole duty of man. For God will bring every deed into judgment, with every secret thing, whether good or evil."/>
          <p:cNvSpPr txBox="1"/>
          <p:nvPr/>
        </p:nvSpPr>
        <p:spPr>
          <a:xfrm>
            <a:off x="457465" y="1695202"/>
            <a:ext cx="11277070" cy="1902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b="1" sz="4200">
                <a:solidFill>
                  <a:srgbClr val="FFFFFF"/>
                </a:solidFill>
                <a:latin typeface="+mj-lt"/>
                <a:ea typeface="+mj-ea"/>
                <a:cs typeface="+mj-cs"/>
                <a:sym typeface="Arial"/>
              </a:defRPr>
            </a:pPr>
            <a:r>
              <a:rPr b="0" baseline="31999"/>
              <a:t>17</a:t>
            </a:r>
            <a:r>
              <a:rPr b="0" i="1"/>
              <a:t> </a:t>
            </a:r>
            <a:r>
              <a:rPr b="0"/>
              <a:t>If anyone’s will is to do God’s will, he will know whether the teaching is from God or whether I am speaking on my own authority. </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8" name="Image Gallery"/>
          <p:cNvGrpSpPr/>
          <p:nvPr/>
        </p:nvGrpSpPr>
        <p:grpSpPr>
          <a:xfrm>
            <a:off x="-56967" y="-17166"/>
            <a:ext cx="12305934" cy="7489232"/>
            <a:chOff x="0" y="0"/>
            <a:chExt cx="12305933" cy="7489231"/>
          </a:xfrm>
        </p:grpSpPr>
        <p:pic>
          <p:nvPicPr>
            <p:cNvPr id="5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9" name="1 Tim 1:20"/>
          <p:cNvSpPr txBox="1"/>
          <p:nvPr/>
        </p:nvSpPr>
        <p:spPr>
          <a:xfrm>
            <a:off x="473592" y="385514"/>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1:20</a:t>
            </a:r>
          </a:p>
        </p:txBody>
      </p:sp>
      <p:sp>
        <p:nvSpPr>
          <p:cNvPr id="60" name="(Eccl 12:13-14) The end of the matter; all has been heard. Fear God and keep his commandments, for this is the whole duty of man. For God will bring every deed into judgment, with every secret thing, whether good or evil."/>
          <p:cNvSpPr txBox="1"/>
          <p:nvPr/>
        </p:nvSpPr>
        <p:spPr>
          <a:xfrm>
            <a:off x="457465" y="1597925"/>
            <a:ext cx="11277070" cy="1902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b="1" sz="4200">
                <a:solidFill>
                  <a:srgbClr val="FFFFFF"/>
                </a:solidFill>
                <a:latin typeface="+mj-lt"/>
                <a:ea typeface="+mj-ea"/>
                <a:cs typeface="+mj-cs"/>
                <a:sym typeface="Arial"/>
              </a:defRPr>
            </a:pPr>
            <a:r>
              <a:rPr b="0"/>
              <a:t> </a:t>
            </a:r>
            <a:r>
              <a:rPr b="0" baseline="31999"/>
              <a:t>20</a:t>
            </a:r>
            <a:r>
              <a:rPr b="0"/>
              <a:t>among whom are Hymenaeus and Alexander, whom I have handed over to Satan </a:t>
            </a:r>
            <a:r>
              <a:rPr u="sng"/>
              <a:t>that they may learn not to blaspheme</a:t>
            </a:r>
            <a:r>
              <a:rPr b="0"/>
              <a:t>. </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64" name="Image Gallery"/>
          <p:cNvGrpSpPr/>
          <p:nvPr/>
        </p:nvGrpSpPr>
        <p:grpSpPr>
          <a:xfrm>
            <a:off x="-56967" y="-16253"/>
            <a:ext cx="12305934" cy="7489232"/>
            <a:chOff x="0" y="0"/>
            <a:chExt cx="12305933" cy="7489231"/>
          </a:xfrm>
        </p:grpSpPr>
        <p:pic>
          <p:nvPicPr>
            <p:cNvPr id="6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6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65" name="Are we busy waging  the good warfare?…"/>
          <p:cNvSpPr txBox="1"/>
          <p:nvPr/>
        </p:nvSpPr>
        <p:spPr>
          <a:xfrm>
            <a:off x="453966" y="2260936"/>
            <a:ext cx="11284068" cy="2733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574842" indent="-574842" defTabSz="2239962">
              <a:buSzPct val="100000"/>
              <a:buAutoNum type="arabicPeriod" startAt="1"/>
              <a:defRPr b="1" sz="4300">
                <a:solidFill>
                  <a:srgbClr val="FFFFFF"/>
                </a:solidFill>
                <a:latin typeface="Trade Gothic LT Std"/>
                <a:ea typeface="Trade Gothic LT Std"/>
                <a:cs typeface="Trade Gothic LT Std"/>
                <a:sym typeface="Trade Gothic LT Std"/>
              </a:defRPr>
            </a:pPr>
            <a:r>
              <a:t>Are we busy waging  the good warfare?</a:t>
            </a:r>
          </a:p>
          <a:p>
            <a:pPr marL="574842" indent="-574842" defTabSz="2239962">
              <a:buSzPct val="100000"/>
              <a:buAutoNum type="arabicPeriod" startAt="1"/>
              <a:defRPr b="1" sz="4300">
                <a:solidFill>
                  <a:srgbClr val="FFFFFF"/>
                </a:solidFill>
                <a:latin typeface="Trade Gothic LT Std"/>
                <a:ea typeface="Trade Gothic LT Std"/>
                <a:cs typeface="Trade Gothic LT Std"/>
                <a:sym typeface="Trade Gothic LT Std"/>
              </a:defRPr>
            </a:pPr>
            <a:r>
              <a:t>Are we willing to hold on to a good conscience by fully submitting to God will?</a:t>
            </a:r>
          </a:p>
        </p:txBody>
      </p:sp>
      <p:sp>
        <p:nvSpPr>
          <p:cNvPr id="66" name="Wage The Good Warfare"/>
          <p:cNvSpPr txBox="1"/>
          <p:nvPr/>
        </p:nvSpPr>
        <p:spPr>
          <a:xfrm>
            <a:off x="382745" y="496032"/>
            <a:ext cx="11426510" cy="916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2239962">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Wage The Good Warfare</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