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1"/>
            <a:ext cx="13334987" cy="8013247"/>
            <a:chOff x="0" y="0"/>
            <a:chExt cx="13334986" cy="8013245"/>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227787" y="0"/>
              <a:ext cx="12198014" cy="6861382"/>
            </a:xfrm>
            <a:prstGeom prst="rect">
              <a:avLst/>
            </a:prstGeom>
            <a:ln w="12700" cap="flat">
              <a:noFill/>
              <a:miter lim="400000"/>
            </a:ln>
            <a:effectLst/>
          </p:spPr>
        </p:pic>
        <p:sp>
          <p:nvSpPr>
            <p:cNvPr id="21" name="1 Tim 1:12-17"/>
            <p:cNvSpPr txBox="1"/>
            <p:nvPr/>
          </p:nvSpPr>
          <p:spPr>
            <a:xfrm>
              <a:off x="0" y="3678550"/>
              <a:ext cx="8792419" cy="11226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1 Tim 1:12-17</a:t>
              </a:r>
            </a:p>
          </p:txBody>
        </p:sp>
        <p:pic>
          <p:nvPicPr>
            <p:cNvPr id="22" name="logo_shofar orange.png" descr="logo_shofar orange.png"/>
            <p:cNvPicPr>
              <a:picLocks noChangeAspect="1"/>
            </p:cNvPicPr>
            <p:nvPr/>
          </p:nvPicPr>
          <p:blipFill>
            <a:blip r:embed="rId3">
              <a:extLst/>
            </a:blip>
            <a:stretch>
              <a:fillRect/>
            </a:stretch>
          </p:blipFill>
          <p:spPr>
            <a:xfrm>
              <a:off x="12029726" y="7107479"/>
              <a:ext cx="1305261" cy="905767"/>
            </a:xfrm>
            <a:prstGeom prst="rect">
              <a:avLst/>
            </a:prstGeom>
            <a:ln w="12700" cap="flat">
              <a:noFill/>
              <a:miter lim="400000"/>
            </a:ln>
            <a:effectLst/>
          </p:spPr>
        </p:pic>
        <p:sp>
          <p:nvSpPr>
            <p:cNvPr id="23" name="Paulus se getuienis"/>
            <p:cNvSpPr txBox="1"/>
            <p:nvPr/>
          </p:nvSpPr>
          <p:spPr>
            <a:xfrm>
              <a:off x="2779213" y="5241628"/>
              <a:ext cx="9273475"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Paulus se getuienis</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6" name="Image Gallery"/>
          <p:cNvGrpSpPr/>
          <p:nvPr/>
        </p:nvGrpSpPr>
        <p:grpSpPr>
          <a:xfrm>
            <a:off x="-56967" y="-16253"/>
            <a:ext cx="12305934" cy="7489232"/>
            <a:chOff x="0" y="0"/>
            <a:chExt cx="12305933" cy="7489231"/>
          </a:xfrm>
        </p:grpSpPr>
        <p:pic>
          <p:nvPicPr>
            <p:cNvPr id="7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7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7" name="1 Tim 1:12"/>
          <p:cNvSpPr txBox="1"/>
          <p:nvPr/>
        </p:nvSpPr>
        <p:spPr>
          <a:xfrm>
            <a:off x="473592" y="345265"/>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1:12</a:t>
            </a:r>
          </a:p>
        </p:txBody>
      </p:sp>
      <p:sp>
        <p:nvSpPr>
          <p:cNvPr id="78" name="(Eccl 12:13-14) The end of the matter; all has been heard. Fear God and keep his commandments, for this is the whole duty of man. For God will bring every deed into judgment, with every secret thing, whether good or evil."/>
          <p:cNvSpPr txBox="1"/>
          <p:nvPr/>
        </p:nvSpPr>
        <p:spPr>
          <a:xfrm>
            <a:off x="457465" y="1541950"/>
            <a:ext cx="11277070"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4200">
                <a:solidFill>
                  <a:srgbClr val="FFFFFF"/>
                </a:solidFill>
                <a:latin typeface="+mj-lt"/>
                <a:ea typeface="+mj-ea"/>
                <a:cs typeface="+mj-cs"/>
                <a:sym typeface="Arial"/>
              </a:defRPr>
            </a:pPr>
            <a:r>
              <a:rPr b="0" baseline="31999"/>
              <a:t>12 </a:t>
            </a:r>
            <a:r>
              <a:rPr b="0"/>
              <a:t>﻿Teenoor Christus Jesus ons Here is ek dankbaar: </a:t>
            </a:r>
            <a:r>
              <a:rPr u="sng"/>
              <a:t>Hy het my krag gegee en my betroubaar geag om my in sy diens te ste</a:t>
            </a:r>
            <a:r>
              <a:rPr b="0"/>
              <a:t>l,</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2" name="Image Gallery"/>
          <p:cNvGrpSpPr/>
          <p:nvPr/>
        </p:nvGrpSpPr>
        <p:grpSpPr>
          <a:xfrm>
            <a:off x="-56967" y="-16253"/>
            <a:ext cx="12305934" cy="7489232"/>
            <a:chOff x="0" y="0"/>
            <a:chExt cx="12305933" cy="7489231"/>
          </a:xfrm>
        </p:grpSpPr>
        <p:pic>
          <p:nvPicPr>
            <p:cNvPr id="8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3" name="Jesus het gekom om sondaars te verlos.…"/>
          <p:cNvSpPr txBox="1"/>
          <p:nvPr/>
        </p:nvSpPr>
        <p:spPr>
          <a:xfrm>
            <a:off x="453966" y="1800632"/>
            <a:ext cx="11284068" cy="339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74842" indent="-574842" defTabSz="2239962">
              <a:buSzPct val="100000"/>
              <a:buAutoNum type="arabicPeriod" startAt="1"/>
              <a:defRPr b="1" sz="4300">
                <a:solidFill>
                  <a:srgbClr val="FFFFFF"/>
                </a:solidFill>
                <a:latin typeface="Trade Gothic LT Std"/>
                <a:ea typeface="Trade Gothic LT Std"/>
                <a:cs typeface="Trade Gothic LT Std"/>
                <a:sym typeface="Trade Gothic LT Std"/>
              </a:defRPr>
            </a:pPr>
            <a:r>
              <a:t>Jesus het gekom om sondaars te verlos.</a:t>
            </a:r>
          </a:p>
          <a:p>
            <a:pPr marL="574842" indent="-574842" defTabSz="2239962">
              <a:buSzPct val="100000"/>
              <a:buAutoNum type="arabicPeriod" startAt="1"/>
              <a:defRPr b="1" sz="4300">
                <a:solidFill>
                  <a:srgbClr val="FFFFFF"/>
                </a:solidFill>
                <a:latin typeface="Trade Gothic LT Std"/>
                <a:ea typeface="Trade Gothic LT Std"/>
                <a:cs typeface="Trade Gothic LT Std"/>
                <a:sym typeface="Trade Gothic LT Std"/>
              </a:defRPr>
            </a:pPr>
            <a:r>
              <a:t>Daar is geen redding sonder heiligmaking nie.</a:t>
            </a:r>
          </a:p>
          <a:p>
            <a:pPr marL="574842" indent="-574842" defTabSz="2239962">
              <a:buSzPct val="100000"/>
              <a:buAutoNum type="arabicPeriod" startAt="1"/>
              <a:defRPr b="1" sz="4300">
                <a:solidFill>
                  <a:srgbClr val="FFFFFF"/>
                </a:solidFill>
                <a:latin typeface="Trade Gothic LT Std"/>
                <a:ea typeface="Trade Gothic LT Std"/>
                <a:cs typeface="Trade Gothic LT Std"/>
                <a:sym typeface="Trade Gothic LT Std"/>
              </a:defRPr>
            </a:pPr>
            <a:r>
              <a:t>God is die Een wat bemagtig om Hom te dien.</a:t>
            </a:r>
          </a:p>
        </p:txBody>
      </p:sp>
      <p:sp>
        <p:nvSpPr>
          <p:cNvPr id="84" name="Paulus se getuienis"/>
          <p:cNvSpPr txBox="1"/>
          <p:nvPr/>
        </p:nvSpPr>
        <p:spPr>
          <a:xfrm>
            <a:off x="382745" y="496032"/>
            <a:ext cx="11426510"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2239962">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Paulus se getuienis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8" name="Image Gallery"/>
          <p:cNvGrpSpPr/>
          <p:nvPr/>
        </p:nvGrpSpPr>
        <p:grpSpPr>
          <a:xfrm>
            <a:off x="-56967" y="-16253"/>
            <a:ext cx="12305934" cy="7489232"/>
            <a:chOff x="0" y="0"/>
            <a:chExt cx="12305933" cy="7489231"/>
          </a:xfrm>
        </p:grpSpPr>
        <p:pic>
          <p:nvPicPr>
            <p:cNvPr id="8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9" name="(Eccl 12:13-14) The end of the matter; all has been heard. Fear God and keep his commandments, for this is the whole duty of man. For God will bring every deed into judgment, with every secret thing, whether good or evil."/>
          <p:cNvSpPr txBox="1"/>
          <p:nvPr/>
        </p:nvSpPr>
        <p:spPr>
          <a:xfrm>
            <a:off x="242728" y="1454855"/>
            <a:ext cx="11706545"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4200">
                <a:solidFill>
                  <a:srgbClr val="FFFFFF"/>
                </a:solidFill>
                <a:latin typeface="+mj-lt"/>
                <a:ea typeface="+mj-ea"/>
                <a:cs typeface="+mj-cs"/>
                <a:sym typeface="Arial"/>
              </a:defRPr>
            </a:pPr>
            <a:r>
              <a:rPr b="0" baseline="31999"/>
              <a:t>5 </a:t>
            </a:r>
            <a:r>
              <a:rPr b="0"/>
              <a:t>uit genade is julle gered </a:t>
            </a:r>
            <a:r>
              <a:rPr b="0" baseline="31999"/>
              <a:t>6 </a:t>
            </a:r>
            <a:r>
              <a:rPr b="0"/>
              <a:t>en saam opgewek en saam laat sit in die hemele in Christus Jesus, </a:t>
            </a:r>
            <a:r>
              <a:rPr b="0" baseline="31999"/>
              <a:t>7 </a:t>
            </a:r>
            <a:r>
              <a:rPr u="sng"/>
              <a:t>sodat</a:t>
            </a:r>
            <a:r>
              <a:rPr b="0"/>
              <a:t> Hy in die eeue wat kom, kan betoon die uitnemende rykdom van sy genade in goedertierenheid oor ons in Christus Jesus.</a:t>
            </a:r>
            <a:r>
              <a:rPr b="0" baseline="31999"/>
              <a:t>8 </a:t>
            </a:r>
            <a:r>
              <a:rPr b="0"/>
              <a:t>Want uit genade is julle gered, deur die geloof, en dit nie uit julleself nie: dit is die gawe van God;</a:t>
            </a:r>
          </a:p>
        </p:txBody>
      </p:sp>
      <p:sp>
        <p:nvSpPr>
          <p:cNvPr id="90" name="Efesiërs 2:5-8"/>
          <p:cNvSpPr txBox="1"/>
          <p:nvPr/>
        </p:nvSpPr>
        <p:spPr>
          <a:xfrm>
            <a:off x="473592" y="345265"/>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Efesiërs 2:5-8</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4" name="Image Gallery"/>
          <p:cNvGrpSpPr/>
          <p:nvPr/>
        </p:nvGrpSpPr>
        <p:grpSpPr>
          <a:xfrm>
            <a:off x="-56967" y="-16253"/>
            <a:ext cx="12305934" cy="7489232"/>
            <a:chOff x="0" y="0"/>
            <a:chExt cx="12305933" cy="7489231"/>
          </a:xfrm>
        </p:grpSpPr>
        <p:pic>
          <p:nvPicPr>
            <p:cNvPr id="9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9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95" name="Paulus se getuienis"/>
          <p:cNvSpPr txBox="1"/>
          <p:nvPr/>
        </p:nvSpPr>
        <p:spPr>
          <a:xfrm>
            <a:off x="382745" y="199840"/>
            <a:ext cx="11426510"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2239962">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Paulus se getuienis</a:t>
            </a:r>
          </a:p>
        </p:txBody>
      </p:sp>
      <p:sp>
        <p:nvSpPr>
          <p:cNvPr id="96" name="Jesus het gekom om sondaars te verlos.…"/>
          <p:cNvSpPr txBox="1"/>
          <p:nvPr/>
        </p:nvSpPr>
        <p:spPr>
          <a:xfrm>
            <a:off x="453966" y="1299382"/>
            <a:ext cx="11284068" cy="4714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74842" indent="-574842" defTabSz="2239962">
              <a:buSzPct val="100000"/>
              <a:buAutoNum type="arabicPeriod" startAt="1"/>
              <a:defRPr b="1" sz="4300">
                <a:solidFill>
                  <a:srgbClr val="FFFFFF"/>
                </a:solidFill>
                <a:latin typeface="Trade Gothic LT Std"/>
                <a:ea typeface="Trade Gothic LT Std"/>
                <a:cs typeface="Trade Gothic LT Std"/>
                <a:sym typeface="Trade Gothic LT Std"/>
              </a:defRPr>
            </a:pPr>
            <a:r>
              <a:t>Jesus het gekom om sondaars te verlos.</a:t>
            </a:r>
          </a:p>
          <a:p>
            <a:pPr marL="574842" indent="-574842" defTabSz="2239962">
              <a:buSzPct val="100000"/>
              <a:buAutoNum type="arabicPeriod" startAt="1"/>
              <a:defRPr b="1" sz="4300">
                <a:solidFill>
                  <a:srgbClr val="FFFFFF"/>
                </a:solidFill>
                <a:latin typeface="Trade Gothic LT Std"/>
                <a:ea typeface="Trade Gothic LT Std"/>
                <a:cs typeface="Trade Gothic LT Std"/>
                <a:sym typeface="Trade Gothic LT Std"/>
              </a:defRPr>
            </a:pPr>
            <a:r>
              <a:t>Daar is geen redding sonder heiligmaking nie.</a:t>
            </a:r>
          </a:p>
          <a:p>
            <a:pPr marL="574842" indent="-574842" defTabSz="2239962">
              <a:buSzPct val="100000"/>
              <a:buAutoNum type="arabicPeriod" startAt="1"/>
              <a:defRPr b="1" sz="4300">
                <a:solidFill>
                  <a:srgbClr val="FFFFFF"/>
                </a:solidFill>
                <a:latin typeface="Trade Gothic LT Std"/>
                <a:ea typeface="Trade Gothic LT Std"/>
                <a:cs typeface="Trade Gothic LT Std"/>
                <a:sym typeface="Trade Gothic LT Std"/>
              </a:defRPr>
            </a:pPr>
            <a:r>
              <a:t>God is die Een wat bemagtig om Hom te dien.</a:t>
            </a:r>
          </a:p>
          <a:p>
            <a:pPr marL="574842" indent="-574842" defTabSz="2239962">
              <a:buSzPct val="100000"/>
              <a:buAutoNum type="arabicPeriod" startAt="1"/>
              <a:defRPr b="1" sz="4300">
                <a:solidFill>
                  <a:srgbClr val="FFFFFF"/>
                </a:solidFill>
                <a:latin typeface="Trade Gothic LT Std"/>
                <a:ea typeface="Trade Gothic LT Std"/>
                <a:cs typeface="Trade Gothic LT Std"/>
                <a:sym typeface="Trade Gothic LT Std"/>
              </a:defRPr>
            </a:pPr>
            <a:r>
              <a:t>Ons persoonlike redding behoort te getuig van dieselfde. </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0" name="Image Gallery"/>
          <p:cNvGrpSpPr/>
          <p:nvPr/>
        </p:nvGrpSpPr>
        <p:grpSpPr>
          <a:xfrm>
            <a:off x="-56967" y="-16253"/>
            <a:ext cx="12305934" cy="7489232"/>
            <a:chOff x="0" y="0"/>
            <a:chExt cx="12305933" cy="7489231"/>
          </a:xfrm>
        </p:grpSpPr>
        <p:pic>
          <p:nvPicPr>
            <p:cNvPr id="9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9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101" name="1 Tim 1:12/17"/>
          <p:cNvSpPr txBox="1"/>
          <p:nvPr/>
        </p:nvSpPr>
        <p:spPr>
          <a:xfrm>
            <a:off x="473592" y="345265"/>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1:12/17</a:t>
            </a:r>
          </a:p>
        </p:txBody>
      </p:sp>
      <p:sp>
        <p:nvSpPr>
          <p:cNvPr id="102" name="(Eccl 12:13-14) The end of the matter; all has been heard. Fear God and keep his commandments, for this is the whole duty of man. For God will bring every deed into judgment, with every secret thing, whether good or evil."/>
          <p:cNvSpPr txBox="1"/>
          <p:nvPr/>
        </p:nvSpPr>
        <p:spPr>
          <a:xfrm>
            <a:off x="457465" y="1541950"/>
            <a:ext cx="11277070"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4200">
                <a:solidFill>
                  <a:srgbClr val="FFFFFF"/>
                </a:solidFill>
                <a:latin typeface="+mj-lt"/>
                <a:ea typeface="+mj-ea"/>
                <a:cs typeface="+mj-cs"/>
                <a:sym typeface="Arial"/>
              </a:defRPr>
            </a:pPr>
            <a:r>
              <a:rPr b="0" baseline="31999"/>
              <a:t>12 </a:t>
            </a:r>
            <a:r>
              <a:rPr b="0"/>
              <a:t>﻿Teenoor Christus Jesus ons Here is ek dankbaar:..</a:t>
            </a:r>
            <a:endParaRPr b="0"/>
          </a:p>
          <a:p>
            <a:pPr defTabSz="2239961">
              <a:defRPr b="1" sz="4200">
                <a:solidFill>
                  <a:srgbClr val="FFFFFF"/>
                </a:solidFill>
                <a:latin typeface="+mj-lt"/>
                <a:ea typeface="+mj-ea"/>
                <a:cs typeface="+mj-cs"/>
                <a:sym typeface="Arial"/>
              </a:defRPr>
            </a:pPr>
            <a:r>
              <a:rPr b="0" baseline="31999"/>
              <a:t>17 </a:t>
            </a:r>
            <a:r>
              <a:rPr b="0"/>
              <a:t>Aan Hom wat vir ewig Koning is, die onverganklike, onsienlike, enigste God, kom toe die eer en die heerlikheid tot in alle ewigheid! Amen.</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6253"/>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1 Tim 1:12-17"/>
          <p:cNvSpPr txBox="1"/>
          <p:nvPr/>
        </p:nvSpPr>
        <p:spPr>
          <a:xfrm>
            <a:off x="473592" y="345265"/>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1:12-17</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457465" y="1541950"/>
            <a:ext cx="11277070"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4200">
                <a:solidFill>
                  <a:srgbClr val="FFFFFF"/>
                </a:solidFill>
                <a:latin typeface="+mj-lt"/>
                <a:ea typeface="+mj-ea"/>
                <a:cs typeface="+mj-cs"/>
                <a:sym typeface="Arial"/>
              </a:defRPr>
            </a:pPr>
            <a:r>
              <a:rPr b="0" baseline="31999"/>
              <a:t>12 </a:t>
            </a:r>
            <a:r>
              <a:rPr b="0"/>
              <a:t>﻿Teenoor Christus Jesus ons Here is ek dankbaar: Hy het my krag gegee en my betroubaar geag om my in sy diens te stel,</a:t>
            </a:r>
            <a:r>
              <a:rPr b="0" baseline="31999"/>
              <a:t>13</a:t>
            </a:r>
            <a:r>
              <a:rPr b="0"/>
              <a:t> al het ek Hom voorheen belaster, vervolg en beledig. Maar God was genadig teenoor my omdat ek in my ongeloof nie geweet het wat ek doen nie.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6253"/>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1 Tim 1:12-17"/>
          <p:cNvSpPr txBox="1"/>
          <p:nvPr/>
        </p:nvSpPr>
        <p:spPr>
          <a:xfrm>
            <a:off x="473592" y="345265"/>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1:12-17</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457465" y="1496382"/>
            <a:ext cx="11277070"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4200">
                <a:solidFill>
                  <a:srgbClr val="FFFFFF"/>
                </a:solidFill>
                <a:latin typeface="+mj-lt"/>
                <a:ea typeface="+mj-ea"/>
                <a:cs typeface="+mj-cs"/>
                <a:sym typeface="Arial"/>
              </a:defRPr>
            </a:pPr>
            <a:r>
              <a:rPr b="0" baseline="31999"/>
              <a:t>14 </a:t>
            </a:r>
            <a:r>
              <a:rPr b="0"/>
              <a:t>﻿Ons Here het my oorlaai met sy genade en met geloof en liefde wat ons deel is in Christus Jesus. </a:t>
            </a:r>
            <a:r>
              <a:rPr b="0" baseline="31999"/>
              <a:t>15</a:t>
            </a:r>
            <a:r>
              <a:rPr b="0"/>
              <a:t>Dit is 'n betroubare woord en kan sonder voorbehoud aanvaar word: Christus Jesus het in die wêreld gekom om sondaars te verlos. Van hulle is ek die grootste.</a:t>
            </a:r>
            <a:r>
              <a:rPr b="0" baseline="31999"/>
              <a:t>16 </a:t>
            </a:r>
            <a:r>
              <a:rPr b="0"/>
              <a:t>Maar juis daarom was God my genadig sodat Christus Jesus aan my,</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6253"/>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1 Tim 1:12-17"/>
          <p:cNvSpPr txBox="1"/>
          <p:nvPr/>
        </p:nvSpPr>
        <p:spPr>
          <a:xfrm>
            <a:off x="473592" y="345265"/>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1:12-17</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457465" y="1496382"/>
            <a:ext cx="11277070"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4200">
                <a:solidFill>
                  <a:srgbClr val="FFFFFF"/>
                </a:solidFill>
                <a:latin typeface="+mj-lt"/>
                <a:ea typeface="+mj-ea"/>
                <a:cs typeface="+mj-cs"/>
                <a:sym typeface="Arial"/>
              </a:defRPr>
            </a:pPr>
            <a:r>
              <a:rPr b="0"/>
              <a:t>as die grootste sondaar, al sy verdraagsaamheid sou betoon en ek 'n voorbeeld kon wees vir almal wat in die toekoms in Hom sou glo om die ewige lewe te verkry. </a:t>
            </a:r>
            <a:r>
              <a:rPr b="0" baseline="31999"/>
              <a:t>17 </a:t>
            </a:r>
            <a:r>
              <a:rPr b="0"/>
              <a:t>Aan Hom wat vir ewig Koning is, die onverganklike, onsienlike, enigste God, kom toe die eer en die heerlikheid tot in alle ewigheid! Amen.</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6253"/>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1 Tim 1:16"/>
          <p:cNvSpPr txBox="1"/>
          <p:nvPr/>
        </p:nvSpPr>
        <p:spPr>
          <a:xfrm>
            <a:off x="473592" y="345265"/>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1:16</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457465" y="1496382"/>
            <a:ext cx="11277070"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4200">
                <a:solidFill>
                  <a:srgbClr val="FFFFFF"/>
                </a:solidFill>
                <a:latin typeface="+mj-lt"/>
                <a:ea typeface="+mj-ea"/>
                <a:cs typeface="+mj-cs"/>
                <a:sym typeface="Arial"/>
              </a:defRPr>
            </a:pPr>
            <a:r>
              <a:rPr b="0" baseline="31999"/>
              <a:t>16 </a:t>
            </a:r>
            <a:r>
              <a:rPr u="sng"/>
              <a:t>Maar juis daarom</a:t>
            </a:r>
            <a:r>
              <a:rPr b="0"/>
              <a:t> was God my genadig </a:t>
            </a:r>
            <a:r>
              <a:rPr u="sng"/>
              <a:t>sodat</a:t>
            </a:r>
            <a:r>
              <a:rPr b="0"/>
              <a:t> Christus Jesus aan my, as die grootste sondaar, al sy verdraagsaamheid sou betoon </a:t>
            </a:r>
            <a:r>
              <a:rPr u="sng"/>
              <a:t>en ek 'n voorbeeld kon wees vir almal wat in die toekoms in Hom sou glo om die ewige lewe te verkry.</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6253"/>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1 Tim 1:15"/>
          <p:cNvSpPr txBox="1"/>
          <p:nvPr/>
        </p:nvSpPr>
        <p:spPr>
          <a:xfrm>
            <a:off x="473592" y="345265"/>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1:15</a:t>
            </a:r>
          </a:p>
        </p:txBody>
      </p:sp>
      <p:sp>
        <p:nvSpPr>
          <p:cNvPr id="54" name="(Eccl 12:13-14) The end of the matter; all has been heard. Fear God and keep his commandments, for this is the whole duty of man. For God will bring every deed into judgment, with every secret thing, whether good or evil."/>
          <p:cNvSpPr txBox="1"/>
          <p:nvPr/>
        </p:nvSpPr>
        <p:spPr>
          <a:xfrm>
            <a:off x="457465" y="1678654"/>
            <a:ext cx="11277070"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4200">
                <a:solidFill>
                  <a:srgbClr val="FFFFFF"/>
                </a:solidFill>
                <a:latin typeface="+mj-lt"/>
                <a:ea typeface="+mj-ea"/>
                <a:cs typeface="+mj-cs"/>
                <a:sym typeface="Arial"/>
              </a:defRPr>
            </a:pPr>
            <a:r>
              <a:rPr b="0" baseline="31999"/>
              <a:t>15</a:t>
            </a:r>
            <a:r>
              <a:rPr b="0"/>
              <a:t>Dit is 'n betroubare woord en kan sonder voorbehoud aanvaar word: </a:t>
            </a:r>
            <a:r>
              <a:rPr u="sng"/>
              <a:t>Christus Jesus het in die wêreld gekom om sondaars te verlos</a:t>
            </a:r>
            <a:r>
              <a:rPr b="0"/>
              <a:t>. Van hulle is ek die grootste.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6253"/>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Jesus het gekom om sondaars te verlos."/>
          <p:cNvSpPr txBox="1"/>
          <p:nvPr/>
        </p:nvSpPr>
        <p:spPr>
          <a:xfrm>
            <a:off x="453966" y="2260936"/>
            <a:ext cx="11284068" cy="751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574842" indent="-574842" defTabSz="2239962">
              <a:buSzPct val="100000"/>
              <a:buAutoNum type="arabicPeriod" startAt="1"/>
              <a:defRPr b="1" sz="4300">
                <a:solidFill>
                  <a:srgbClr val="FFFFFF"/>
                </a:solidFill>
                <a:latin typeface="Trade Gothic LT Std"/>
                <a:ea typeface="Trade Gothic LT Std"/>
                <a:cs typeface="Trade Gothic LT Std"/>
                <a:sym typeface="Trade Gothic LT Std"/>
              </a:defRPr>
            </a:lvl1pPr>
          </a:lstStyle>
          <a:p>
            <a:pPr/>
            <a:r>
              <a:t>Jesus het gekom om sondaars te verlos.</a:t>
            </a:r>
          </a:p>
        </p:txBody>
      </p:sp>
      <p:sp>
        <p:nvSpPr>
          <p:cNvPr id="60" name="Paulus se getuienis"/>
          <p:cNvSpPr txBox="1"/>
          <p:nvPr/>
        </p:nvSpPr>
        <p:spPr>
          <a:xfrm>
            <a:off x="382745" y="496032"/>
            <a:ext cx="11426510"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2239962">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Paulus se getuienis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6253"/>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5" name="1 Tim 1:13-14"/>
          <p:cNvSpPr txBox="1"/>
          <p:nvPr/>
        </p:nvSpPr>
        <p:spPr>
          <a:xfrm>
            <a:off x="473592" y="345265"/>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1:13-14</a:t>
            </a:r>
          </a:p>
        </p:txBody>
      </p:sp>
      <p:sp>
        <p:nvSpPr>
          <p:cNvPr id="66" name="(Eccl 12:13-14) The end of the matter; all has been heard. Fear God and keep his commandments, for this is the whole duty of man. For God will bring every deed into judgment, with every secret thing, whether good or evil."/>
          <p:cNvSpPr txBox="1"/>
          <p:nvPr/>
        </p:nvSpPr>
        <p:spPr>
          <a:xfrm>
            <a:off x="457465" y="1496382"/>
            <a:ext cx="11277070"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4200">
                <a:solidFill>
                  <a:srgbClr val="FFFFFF"/>
                </a:solidFill>
                <a:latin typeface="+mj-lt"/>
                <a:ea typeface="+mj-ea"/>
                <a:cs typeface="+mj-cs"/>
                <a:sym typeface="Arial"/>
              </a:defRPr>
            </a:pPr>
            <a:r>
              <a:rPr b="0" baseline="31999"/>
              <a:t>13</a:t>
            </a:r>
            <a:r>
              <a:rPr b="0"/>
              <a:t> al het ek Hom voorheen belaster, vervolg en beledig. </a:t>
            </a:r>
            <a:r>
              <a:rPr u="sng"/>
              <a:t>Maar God was genadig</a:t>
            </a:r>
            <a:r>
              <a:rPr b="0"/>
              <a:t> teenoor my </a:t>
            </a:r>
            <a:r>
              <a:rPr u="sng"/>
              <a:t>omdat</a:t>
            </a:r>
            <a:r>
              <a:rPr b="0"/>
              <a:t> ek in my ongeloof nie geweet het wat ek doen nie. </a:t>
            </a:r>
            <a:r>
              <a:rPr b="0" baseline="31999"/>
              <a:t>14 </a:t>
            </a:r>
            <a:r>
              <a:rPr u="sng"/>
              <a:t>﻿Ons Here het my oorlaai</a:t>
            </a:r>
            <a:r>
              <a:rPr b="0"/>
              <a:t> met sy </a:t>
            </a:r>
            <a:r>
              <a:rPr u="sng"/>
              <a:t>genade</a:t>
            </a:r>
            <a:r>
              <a:rPr b="0"/>
              <a:t> en met </a:t>
            </a:r>
            <a:r>
              <a:rPr u="sng"/>
              <a:t>geloof</a:t>
            </a:r>
            <a:r>
              <a:rPr b="0"/>
              <a:t> en </a:t>
            </a:r>
            <a:r>
              <a:rPr u="sng"/>
              <a:t>liefde</a:t>
            </a:r>
            <a:r>
              <a:rPr b="0"/>
              <a:t> wat ons deel is </a:t>
            </a:r>
            <a:r>
              <a:rPr u="sng"/>
              <a:t>in Christus Jesus</a:t>
            </a:r>
            <a:r>
              <a:rPr b="0"/>
              <a: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Image Gallery"/>
          <p:cNvGrpSpPr/>
          <p:nvPr/>
        </p:nvGrpSpPr>
        <p:grpSpPr>
          <a:xfrm>
            <a:off x="-56967" y="-16253"/>
            <a:ext cx="12305934" cy="7489232"/>
            <a:chOff x="0" y="0"/>
            <a:chExt cx="12305933" cy="7489231"/>
          </a:xfrm>
        </p:grpSpPr>
        <p:pic>
          <p:nvPicPr>
            <p:cNvPr id="6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1" name="Jesus het gekom om sondaars te verlos.…"/>
          <p:cNvSpPr txBox="1"/>
          <p:nvPr/>
        </p:nvSpPr>
        <p:spPr>
          <a:xfrm>
            <a:off x="453966" y="2233191"/>
            <a:ext cx="11284068" cy="207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74842" indent="-574842" defTabSz="2239962">
              <a:buSzPct val="100000"/>
              <a:buAutoNum type="arabicPeriod" startAt="1"/>
              <a:defRPr b="1" sz="4300">
                <a:solidFill>
                  <a:srgbClr val="FFFFFF"/>
                </a:solidFill>
                <a:latin typeface="Trade Gothic LT Std"/>
                <a:ea typeface="Trade Gothic LT Std"/>
                <a:cs typeface="Trade Gothic LT Std"/>
                <a:sym typeface="Trade Gothic LT Std"/>
              </a:defRPr>
            </a:pPr>
            <a:r>
              <a:t>Jesus het gekom om sondaars te verlos.</a:t>
            </a:r>
          </a:p>
          <a:p>
            <a:pPr marL="574842" indent="-574842" defTabSz="2239962">
              <a:buSzPct val="100000"/>
              <a:buAutoNum type="arabicPeriod" startAt="1"/>
              <a:defRPr b="1" sz="4300">
                <a:solidFill>
                  <a:srgbClr val="FFFFFF"/>
                </a:solidFill>
                <a:latin typeface="Trade Gothic LT Std"/>
                <a:ea typeface="Trade Gothic LT Std"/>
                <a:cs typeface="Trade Gothic LT Std"/>
                <a:sym typeface="Trade Gothic LT Std"/>
              </a:defRPr>
            </a:pPr>
            <a:r>
              <a:t>Daar is geen redding sonder heiligmaking nie.</a:t>
            </a:r>
          </a:p>
        </p:txBody>
      </p:sp>
      <p:sp>
        <p:nvSpPr>
          <p:cNvPr id="72" name="Paulus se getuienis"/>
          <p:cNvSpPr txBox="1"/>
          <p:nvPr/>
        </p:nvSpPr>
        <p:spPr>
          <a:xfrm>
            <a:off x="382745" y="496032"/>
            <a:ext cx="11426510"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2239962">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Paulus se getuienis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