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61" name="Shape 261"/>
          <p:cNvSpPr/>
          <p:nvPr>
            <p:ph type="sldImg"/>
          </p:nvPr>
        </p:nvSpPr>
        <p:spPr>
          <a:xfrm>
            <a:off x="1143000" y="685800"/>
            <a:ext cx="4572000" cy="3429000"/>
          </a:xfrm>
          <a:prstGeom prst="rect">
            <a:avLst/>
          </a:prstGeom>
        </p:spPr>
        <p:txBody>
          <a:bodyPr/>
          <a:lstStyle/>
          <a:p>
            <a:pPr/>
          </a:p>
        </p:txBody>
      </p:sp>
      <p:sp>
        <p:nvSpPr>
          <p:cNvPr id="262" name="Shape 2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lnSpc>
        <a:spcPct val="120000"/>
      </a:lnSpc>
      <a:defRPr>
        <a:latin typeface="+mn-lt"/>
        <a:ea typeface="+mn-ea"/>
        <a:cs typeface="+mn-cs"/>
        <a:sym typeface="Arial"/>
      </a:defRPr>
    </a:lvl1pPr>
    <a:lvl2pPr indent="228600" latinLnBrk="0">
      <a:lnSpc>
        <a:spcPct val="120000"/>
      </a:lnSpc>
      <a:defRPr>
        <a:latin typeface="+mn-lt"/>
        <a:ea typeface="+mn-ea"/>
        <a:cs typeface="+mn-cs"/>
        <a:sym typeface="Arial"/>
      </a:defRPr>
    </a:lvl2pPr>
    <a:lvl3pPr indent="457200" latinLnBrk="0">
      <a:lnSpc>
        <a:spcPct val="120000"/>
      </a:lnSpc>
      <a:defRPr>
        <a:latin typeface="+mn-lt"/>
        <a:ea typeface="+mn-ea"/>
        <a:cs typeface="+mn-cs"/>
        <a:sym typeface="Arial"/>
      </a:defRPr>
    </a:lvl3pPr>
    <a:lvl4pPr indent="685800" latinLnBrk="0">
      <a:lnSpc>
        <a:spcPct val="120000"/>
      </a:lnSpc>
      <a:defRPr>
        <a:latin typeface="+mn-lt"/>
        <a:ea typeface="+mn-ea"/>
        <a:cs typeface="+mn-cs"/>
        <a:sym typeface="Arial"/>
      </a:defRPr>
    </a:lvl4pPr>
    <a:lvl5pPr indent="914400" latinLnBrk="0">
      <a:lnSpc>
        <a:spcPct val="120000"/>
      </a:lnSpc>
      <a:defRPr>
        <a:latin typeface="+mn-lt"/>
        <a:ea typeface="+mn-ea"/>
        <a:cs typeface="+mn-cs"/>
        <a:sym typeface="Arial"/>
      </a:defRPr>
    </a:lvl5pPr>
    <a:lvl6pPr indent="1143000" latinLnBrk="0">
      <a:lnSpc>
        <a:spcPct val="120000"/>
      </a:lnSpc>
      <a:defRPr>
        <a:latin typeface="+mn-lt"/>
        <a:ea typeface="+mn-ea"/>
        <a:cs typeface="+mn-cs"/>
        <a:sym typeface="Arial"/>
      </a:defRPr>
    </a:lvl6pPr>
    <a:lvl7pPr indent="1371600" latinLnBrk="0">
      <a:lnSpc>
        <a:spcPct val="120000"/>
      </a:lnSpc>
      <a:defRPr>
        <a:latin typeface="+mn-lt"/>
        <a:ea typeface="+mn-ea"/>
        <a:cs typeface="+mn-cs"/>
        <a:sym typeface="Arial"/>
      </a:defRPr>
    </a:lvl7pPr>
    <a:lvl8pPr indent="1600200" latinLnBrk="0">
      <a:lnSpc>
        <a:spcPct val="120000"/>
      </a:lnSpc>
      <a:defRPr>
        <a:latin typeface="+mn-lt"/>
        <a:ea typeface="+mn-ea"/>
        <a:cs typeface="+mn-cs"/>
        <a:sym typeface="Arial"/>
      </a:defRPr>
    </a:lvl8pPr>
    <a:lvl9pPr indent="1828800" latinLnBrk="0">
      <a:lnSpc>
        <a:spcPct val="120000"/>
      </a:lnSpc>
      <a:defRPr>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11" name="Ink 17" descr="Ink 17"/>
          <p:cNvPicPr>
            <a:picLocks noChangeAspect="1"/>
          </p:cNvPicPr>
          <p:nvPr/>
        </p:nvPicPr>
        <p:blipFill>
          <a:blip r:embed="rId2">
            <a:extLst/>
          </a:blip>
          <a:stretch>
            <a:fillRect/>
          </a:stretch>
        </p:blipFill>
        <p:spPr>
          <a:xfrm>
            <a:off x="4879597" y="4832860"/>
            <a:ext cx="36002" cy="33482"/>
          </a:xfrm>
          <a:prstGeom prst="rect">
            <a:avLst/>
          </a:prstGeom>
          <a:ln w="12700">
            <a:miter lim="400000"/>
          </a:ln>
        </p:spPr>
      </p:pic>
      <p:sp>
        <p:nvSpPr>
          <p:cNvPr id="12" name="Picture Placeholder 6"/>
          <p:cNvSpPr/>
          <p:nvPr>
            <p:ph type="pic" sz="quarter" idx="21"/>
          </p:nvPr>
        </p:nvSpPr>
        <p:spPr>
          <a:xfrm>
            <a:off x="4623961" y="3122341"/>
            <a:ext cx="2944080" cy="2944080"/>
          </a:xfrm>
          <a:prstGeom prst="rect">
            <a:avLst/>
          </a:prstGeom>
        </p:spPr>
        <p:txBody>
          <a:bodyPr lIns="91439" tIns="45719" rIns="91439" bIns="45719">
            <a:noAutofit/>
          </a:bodyPr>
          <a:lstStyle/>
          <a:p>
            <a:pPr/>
          </a:p>
        </p:txBody>
      </p:sp>
      <p:sp>
        <p:nvSpPr>
          <p:cNvPr id="13" name="Slide Number"/>
          <p:cNvSpPr txBox="1"/>
          <p:nvPr>
            <p:ph type="sldNum" sz="quarter" idx="2"/>
          </p:nvPr>
        </p:nvSpPr>
        <p:spPr>
          <a:xfrm>
            <a:off x="8478978" y="6232198"/>
            <a:ext cx="258623" cy="248304"/>
          </a:xfrm>
          <a:prstGeom prst="rect">
            <a:avLst/>
          </a:prstGeom>
        </p:spPr>
        <p:txBody>
          <a:bodyPr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Layou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00"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01"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09" name="Title Text"/>
          <p:cNvSpPr txBox="1"/>
          <p:nvPr>
            <p:ph type="title"/>
          </p:nvPr>
        </p:nvSpPr>
        <p:spPr>
          <a:prstGeom prst="rect">
            <a:avLst/>
          </a:prstGeom>
        </p:spPr>
        <p:txBody>
          <a:bodyPr anchor="ctr"/>
          <a:lstStyle/>
          <a:p>
            <a:pPr/>
            <a:r>
              <a:t>Title Text</a:t>
            </a:r>
          </a:p>
        </p:txBody>
      </p:sp>
      <p:sp>
        <p:nvSpPr>
          <p:cNvPr id="11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18"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119"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27" name="Title Text"/>
          <p:cNvSpPr txBox="1"/>
          <p:nvPr>
            <p:ph type="title"/>
          </p:nvPr>
        </p:nvSpPr>
        <p:spPr>
          <a:prstGeom prst="rect">
            <a:avLst/>
          </a:prstGeom>
        </p:spPr>
        <p:txBody>
          <a:bodyPr anchor="ctr"/>
          <a:lstStyle/>
          <a:p>
            <a:pPr/>
            <a:r>
              <a:t>Title Text</a:t>
            </a:r>
          </a:p>
        </p:txBody>
      </p:sp>
      <p:sp>
        <p:nvSpPr>
          <p:cNvPr id="128"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36" name="Title Text"/>
          <p:cNvSpPr txBox="1"/>
          <p:nvPr>
            <p:ph type="title"/>
          </p:nvPr>
        </p:nvSpPr>
        <p:spPr>
          <a:xfrm>
            <a:off x="839787" y="365125"/>
            <a:ext cx="10515601" cy="1325563"/>
          </a:xfrm>
          <a:prstGeom prst="rect">
            <a:avLst/>
          </a:prstGeom>
        </p:spPr>
        <p:txBody>
          <a:bodyPr anchor="ctr"/>
          <a:lstStyle/>
          <a:p>
            <a:pPr/>
            <a:r>
              <a:t>Title Text</a:t>
            </a:r>
          </a:p>
        </p:txBody>
      </p:sp>
      <p:sp>
        <p:nvSpPr>
          <p:cNvPr id="137"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8" name="Text Placeholder 4"/>
          <p:cNvSpPr/>
          <p:nvPr>
            <p:ph type="body" sz="quarter" idx="21"/>
          </p:nvPr>
        </p:nvSpPr>
        <p:spPr>
          <a:xfrm>
            <a:off x="6172200" y="1681163"/>
            <a:ext cx="5183188" cy="823914"/>
          </a:xfrm>
          <a:prstGeom prst="rect">
            <a:avLst/>
          </a:prstGeom>
        </p:spPr>
        <p:txBody>
          <a:bodyPr anchor="b"/>
          <a:lstStyle/>
          <a:p>
            <a:pPr/>
          </a:p>
        </p:txBody>
      </p:sp>
      <p:sp>
        <p:nvSpPr>
          <p:cNvPr id="139"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46" name="Title Text"/>
          <p:cNvSpPr txBox="1"/>
          <p:nvPr>
            <p:ph type="title"/>
          </p:nvPr>
        </p:nvSpPr>
        <p:spPr>
          <a:prstGeom prst="rect">
            <a:avLst/>
          </a:prstGeom>
        </p:spPr>
        <p:txBody>
          <a:bodyPr anchor="ctr"/>
          <a:lstStyle/>
          <a:p>
            <a:pPr/>
            <a:r>
              <a:t>Title Text</a:t>
            </a:r>
          </a:p>
        </p:txBody>
      </p:sp>
      <p:sp>
        <p:nvSpPr>
          <p:cNvPr id="147"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54"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61"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162"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63" name="Text Placeholder 3"/>
          <p:cNvSpPr/>
          <p:nvPr>
            <p:ph type="body" sz="quarter" idx="21"/>
          </p:nvPr>
        </p:nvSpPr>
        <p:spPr>
          <a:xfrm>
            <a:off x="839787" y="2057400"/>
            <a:ext cx="3932238" cy="3811588"/>
          </a:xfrm>
          <a:prstGeom prst="rect">
            <a:avLst/>
          </a:prstGeom>
        </p:spPr>
        <p:txBody>
          <a:bodyPr/>
          <a:lstStyle/>
          <a:p>
            <a:pPr/>
          </a:p>
        </p:txBody>
      </p:sp>
      <p:sp>
        <p:nvSpPr>
          <p:cNvPr id="164"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71"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172"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173"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74"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8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83"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90" name="Title Text"/>
          <p:cNvSpPr txBox="1"/>
          <p:nvPr>
            <p:ph type="title"/>
          </p:nvPr>
        </p:nvSpPr>
        <p:spPr>
          <a:prstGeom prst="rect">
            <a:avLst/>
          </a:prstGeom>
        </p:spPr>
        <p:txBody>
          <a:bodyPr anchor="ctr"/>
          <a:lstStyle/>
          <a:p>
            <a:pPr/>
            <a:r>
              <a:t>Title Text</a:t>
            </a:r>
          </a:p>
        </p:txBody>
      </p:sp>
      <p:sp>
        <p:nvSpPr>
          <p:cNvPr id="19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9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20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01"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208" name="Title Text"/>
          <p:cNvSpPr txBox="1"/>
          <p:nvPr>
            <p:ph type="title"/>
          </p:nvPr>
        </p:nvSpPr>
        <p:spPr>
          <a:prstGeom prst="rect">
            <a:avLst/>
          </a:prstGeom>
        </p:spPr>
        <p:txBody>
          <a:bodyPr anchor="ctr"/>
          <a:lstStyle/>
          <a:p>
            <a:pPr/>
            <a:r>
              <a:t>Title Text</a:t>
            </a:r>
          </a:p>
        </p:txBody>
      </p:sp>
      <p:sp>
        <p:nvSpPr>
          <p:cNvPr id="20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0"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217" name="Title Text"/>
          <p:cNvSpPr txBox="1"/>
          <p:nvPr>
            <p:ph type="title"/>
          </p:nvPr>
        </p:nvSpPr>
        <p:spPr>
          <a:xfrm>
            <a:off x="839787" y="365125"/>
            <a:ext cx="10515601" cy="1325563"/>
          </a:xfrm>
          <a:prstGeom prst="rect">
            <a:avLst/>
          </a:prstGeom>
        </p:spPr>
        <p:txBody>
          <a:bodyPr anchor="ctr"/>
          <a:lstStyle/>
          <a:p>
            <a:pPr/>
            <a:r>
              <a:t>Title Text</a:t>
            </a:r>
          </a:p>
        </p:txBody>
      </p:sp>
      <p:sp>
        <p:nvSpPr>
          <p:cNvPr id="21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19" name="Text Placeholder 4"/>
          <p:cNvSpPr/>
          <p:nvPr>
            <p:ph type="body" sz="quarter" idx="21"/>
          </p:nvPr>
        </p:nvSpPr>
        <p:spPr>
          <a:xfrm>
            <a:off x="6172200" y="1681163"/>
            <a:ext cx="5183188" cy="823914"/>
          </a:xfrm>
          <a:prstGeom prst="rect">
            <a:avLst/>
          </a:prstGeom>
        </p:spPr>
        <p:txBody>
          <a:bodyPr anchor="b"/>
          <a:lstStyle/>
          <a:p>
            <a:pPr/>
          </a:p>
        </p:txBody>
      </p:sp>
      <p:sp>
        <p:nvSpPr>
          <p:cNvPr id="220"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27" name="Title Text"/>
          <p:cNvSpPr txBox="1"/>
          <p:nvPr>
            <p:ph type="title"/>
          </p:nvPr>
        </p:nvSpPr>
        <p:spPr>
          <a:prstGeom prst="rect">
            <a:avLst/>
          </a:prstGeom>
        </p:spPr>
        <p:txBody>
          <a:bodyPr anchor="ctr"/>
          <a:lstStyle/>
          <a:p>
            <a:pPr/>
            <a:r>
              <a:t>Title Text</a:t>
            </a:r>
          </a:p>
        </p:txBody>
      </p:sp>
      <p:sp>
        <p:nvSpPr>
          <p:cNvPr id="228"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35"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4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24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244" name="Text Placeholder 3"/>
          <p:cNvSpPr/>
          <p:nvPr>
            <p:ph type="body" sz="quarter" idx="21"/>
          </p:nvPr>
        </p:nvSpPr>
        <p:spPr>
          <a:xfrm>
            <a:off x="839787" y="2057400"/>
            <a:ext cx="3932238" cy="3811588"/>
          </a:xfrm>
          <a:prstGeom prst="rect">
            <a:avLst/>
          </a:prstGeom>
        </p:spPr>
        <p:txBody>
          <a:bodyPr/>
          <a:lstStyle/>
          <a:p>
            <a:pPr/>
          </a:p>
        </p:txBody>
      </p:sp>
      <p:sp>
        <p:nvSpPr>
          <p:cNvPr id="245"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5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25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25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55" name="Slide Number"/>
          <p:cNvSpPr txBox="1"/>
          <p:nvPr>
            <p:ph type="sldNum" sz="quarter" idx="2"/>
          </p:nvPr>
        </p:nvSpPr>
        <p:spPr>
          <a:xfrm>
            <a:off x="11095179" y="6414761"/>
            <a:ext cx="258622" cy="248303"/>
          </a:xfrm>
          <a:prstGeom prst="rect">
            <a:avLst/>
          </a:prstGeom>
        </p:spPr>
        <p:txBody>
          <a:bodyPr anchor="ctr"/>
          <a:lstStyle>
            <a:lvl1pPr algn="r">
              <a:defRPr sz="12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10600" y="6356350"/>
            <a:ext cx="335864" cy="333086"/>
          </a:xfrm>
          <a:prstGeom prst="rect">
            <a:avLst/>
          </a:prstGeom>
          <a:ln w="12700">
            <a:miter lim="400000"/>
          </a:ln>
        </p:spPr>
        <p:txBody>
          <a:bodyPr wrap="none" lIns="45718" tIns="45718" rIns="45718" bIns="45718">
            <a:spAutoFit/>
          </a:bodyPr>
          <a:lstStyle>
            <a:lvl1pPr>
              <a:defRPr sz="18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Picture 14" descr="Picture 14"/>
          <p:cNvPicPr>
            <a:picLocks noChangeAspect="1"/>
          </p:cNvPicPr>
          <p:nvPr/>
        </p:nvPicPr>
        <p:blipFill>
          <a:blip r:embed="rId2">
            <a:extLst/>
          </a:blip>
          <a:stretch>
            <a:fillRect/>
          </a:stretch>
        </p:blipFill>
        <p:spPr>
          <a:xfrm>
            <a:off x="5246296" y="1871458"/>
            <a:ext cx="1699410" cy="911693"/>
          </a:xfrm>
          <a:prstGeom prst="rect">
            <a:avLst/>
          </a:prstGeom>
          <a:ln w="12700">
            <a:miter lim="400000"/>
          </a:ln>
        </p:spPr>
      </p:pic>
      <p:pic>
        <p:nvPicPr>
          <p:cNvPr id="265" name="Picture 6" descr="Picture 6"/>
          <p:cNvPicPr>
            <a:picLocks noChangeAspect="1"/>
          </p:cNvPicPr>
          <p:nvPr/>
        </p:nvPicPr>
        <p:blipFill>
          <a:blip r:embed="rId3">
            <a:extLst/>
          </a:blip>
          <a:stretch>
            <a:fillRect/>
          </a:stretch>
        </p:blipFill>
        <p:spPr>
          <a:xfrm>
            <a:off x="0" y="5130139"/>
            <a:ext cx="1077371" cy="1727862"/>
          </a:xfrm>
          <a:prstGeom prst="rect">
            <a:avLst/>
          </a:prstGeom>
          <a:ln w="12700">
            <a:miter lim="400000"/>
          </a:ln>
        </p:spPr>
      </p:pic>
      <p:sp>
        <p:nvSpPr>
          <p:cNvPr id="266" name="TextBox 28"/>
          <p:cNvSpPr txBox="1"/>
          <p:nvPr/>
        </p:nvSpPr>
        <p:spPr>
          <a:xfrm>
            <a:off x="1814945" y="2801512"/>
            <a:ext cx="8562110" cy="7081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00" sz="4400">
                <a:solidFill>
                  <a:srgbClr val="FFFFFF"/>
                </a:solidFill>
              </a:defRPr>
            </a:lvl1pPr>
          </a:lstStyle>
          <a:p>
            <a:pPr/>
            <a:r>
              <a:t>Christ or Culture?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8" tIns="45718" rIns="45718" bIns="45718" anchor="ctr"/>
          <a:lstStyle/>
          <a:p>
            <a:pPr algn="ctr">
              <a:defRPr sz="1800">
                <a:solidFill>
                  <a:srgbClr val="FFFFFF"/>
                </a:solidFill>
                <a:latin typeface="Calibri"/>
                <a:ea typeface="Calibri"/>
                <a:cs typeface="Calibri"/>
                <a:sym typeface="Calibri"/>
              </a:defRPr>
            </a:pPr>
          </a:p>
        </p:txBody>
      </p:sp>
      <p:sp>
        <p:nvSpPr>
          <p:cNvPr id="269" name="(Eccl 12:13-14) The end of the matter; all has been heard. Fear God and keep his commandments, for this is the whole duty of man. For God will bring every deed into judgment, with every secret thing, whether good or evil."/>
          <p:cNvSpPr txBox="1"/>
          <p:nvPr/>
        </p:nvSpPr>
        <p:spPr>
          <a:xfrm>
            <a:off x="457465" y="420829"/>
            <a:ext cx="11277070" cy="60163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500">
                <a:solidFill>
                  <a:srgbClr val="FFFFFF"/>
                </a:solidFill>
              </a:defRPr>
            </a:pPr>
            <a:r>
              <a:t>(Rom 12:1-2) </a:t>
            </a:r>
            <a:r>
              <a:rPr b="0" baseline="31999"/>
              <a:t>1 </a:t>
            </a:r>
            <a:r>
              <a:rPr b="0"/>
              <a:t>I appeal to you therefore, brothers, by the mercies of God, to present your bodies as a living sacrifice, holy and acceptable to God, which is your spiritual worship. </a:t>
            </a:r>
            <a:r>
              <a:rPr b="0" baseline="31999"/>
              <a:t>2 </a:t>
            </a:r>
            <a:r>
              <a:rPr b="0"/>
              <a:t>Do not be </a:t>
            </a:r>
            <a:r>
              <a:rPr u="sng"/>
              <a:t>conformed</a:t>
            </a:r>
            <a:r>
              <a:rPr b="0"/>
              <a:t> to this world, but be </a:t>
            </a:r>
            <a:r>
              <a:rPr u="sng"/>
              <a:t>transformed</a:t>
            </a:r>
            <a:r>
              <a:rPr b="0"/>
              <a:t> by the renewal of your mind, </a:t>
            </a:r>
            <a:r>
              <a:rPr u="sng"/>
              <a:t>that by testing</a:t>
            </a:r>
            <a:r>
              <a:rPr b="0"/>
              <a:t> you may discern what is the will of God, what is good and acceptable and perfect.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8" tIns="45718" rIns="45718" bIns="45718" anchor="ctr"/>
          <a:lstStyle/>
          <a:p>
            <a:pPr algn="ctr">
              <a:defRPr sz="1800">
                <a:solidFill>
                  <a:srgbClr val="FFFFFF"/>
                </a:solidFill>
                <a:latin typeface="Calibri"/>
                <a:ea typeface="Calibri"/>
                <a:cs typeface="Calibri"/>
                <a:sym typeface="Calibri"/>
              </a:defRPr>
            </a:pPr>
          </a:p>
        </p:txBody>
      </p:sp>
      <p:sp>
        <p:nvSpPr>
          <p:cNvPr id="272" name="(Eccl 12:13-14) The end of the matter; all has been heard. Fear God and keep his commandments, for this is the whole duty of man. For God will bring every deed into judgment, with every secret thing, whether good or evil."/>
          <p:cNvSpPr txBox="1"/>
          <p:nvPr/>
        </p:nvSpPr>
        <p:spPr>
          <a:xfrm>
            <a:off x="457465" y="1810425"/>
            <a:ext cx="11277070" cy="27143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500">
                <a:solidFill>
                  <a:srgbClr val="FFFFFF"/>
                </a:solidFill>
              </a:defRPr>
            </a:pPr>
            <a:r>
              <a:t>(Eph 5:15-16) </a:t>
            </a:r>
            <a:r>
              <a:rPr b="0" baseline="31999"/>
              <a:t>15 </a:t>
            </a:r>
            <a:r>
              <a:rPr u="sng"/>
              <a:t>Look carefully</a:t>
            </a:r>
            <a:r>
              <a:rPr b="0"/>
              <a:t> then how you walk, not as unwise but as wise, </a:t>
            </a:r>
            <a:r>
              <a:rPr b="0" baseline="31999"/>
              <a:t>16 </a:t>
            </a:r>
            <a:r>
              <a:rPr u="sng"/>
              <a:t>making the best use of the time</a:t>
            </a:r>
            <a:r>
              <a:rPr b="0"/>
              <a:t>, because the days are evil.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Rectangle 2"/>
          <p:cNvSpPr/>
          <p:nvPr/>
        </p:nvSpPr>
        <p:spPr>
          <a:xfrm>
            <a:off x="0" y="-1"/>
            <a:ext cx="12192000" cy="6858001"/>
          </a:xfrm>
          <a:prstGeom prst="rect">
            <a:avLst/>
          </a:prstGeom>
          <a:solidFill>
            <a:srgbClr val="000000">
              <a:alpha val="34000"/>
            </a:srgbClr>
          </a:solidFill>
          <a:ln w="12700">
            <a:solidFill>
              <a:srgbClr val="32538F"/>
            </a:solidFill>
            <a:miter/>
          </a:ln>
        </p:spPr>
        <p:txBody>
          <a:bodyPr lIns="45718" tIns="45718" rIns="45718" bIns="45718" anchor="ctr"/>
          <a:lstStyle/>
          <a:p>
            <a:pPr algn="ctr">
              <a:defRPr sz="1800">
                <a:solidFill>
                  <a:srgbClr val="FFFFFF"/>
                </a:solidFill>
                <a:latin typeface="Calibri"/>
                <a:ea typeface="Calibri"/>
                <a:cs typeface="Calibri"/>
                <a:sym typeface="Calibri"/>
              </a:defRPr>
            </a:pPr>
          </a:p>
        </p:txBody>
      </p:sp>
      <p:sp>
        <p:nvSpPr>
          <p:cNvPr id="275" name="TextBox 1"/>
          <p:cNvSpPr txBox="1"/>
          <p:nvPr/>
        </p:nvSpPr>
        <p:spPr>
          <a:xfrm>
            <a:off x="365890" y="751029"/>
            <a:ext cx="11460220" cy="53559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4500">
                <a:solidFill>
                  <a:srgbClr val="FFFFFF"/>
                </a:solidFill>
              </a:defRPr>
            </a:pPr>
            <a:r>
              <a:t>(Matt 11:28-30) </a:t>
            </a:r>
            <a:r>
              <a:rPr b="0"/>
              <a:t>Then Jesus said, “</a:t>
            </a:r>
            <a:r>
              <a:rPr u="sng"/>
              <a:t>Come to me</a:t>
            </a:r>
            <a:r>
              <a:rPr b="0"/>
              <a:t>, all of you who are weary and carry heavy burdens, and I will give you rest. </a:t>
            </a:r>
            <a:r>
              <a:rPr u="sng"/>
              <a:t>Take my yoke upon you</a:t>
            </a:r>
            <a:r>
              <a:rPr b="0"/>
              <a:t>. </a:t>
            </a:r>
            <a:r>
              <a:rPr u="sng"/>
              <a:t>Let me teach you</a:t>
            </a:r>
            <a:r>
              <a:rPr b="0"/>
              <a:t>, because I am humble and gentle at heart, and you will find rest for your souls. For my yoke is easy to bear, and the burden I give you is light.”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Picture 6" descr="Picture 6"/>
          <p:cNvPicPr>
            <a:picLocks noChangeAspect="1"/>
          </p:cNvPicPr>
          <p:nvPr/>
        </p:nvPicPr>
        <p:blipFill>
          <a:blip r:embed="rId2">
            <a:extLst/>
          </a:blip>
          <a:stretch>
            <a:fillRect/>
          </a:stretch>
        </p:blipFill>
        <p:spPr>
          <a:xfrm>
            <a:off x="0" y="5130139"/>
            <a:ext cx="1077371" cy="1727862"/>
          </a:xfrm>
          <a:prstGeom prst="rect">
            <a:avLst/>
          </a:prstGeom>
          <a:ln w="12700">
            <a:miter lim="400000"/>
          </a:ln>
        </p:spPr>
      </p:pic>
      <p:pic>
        <p:nvPicPr>
          <p:cNvPr id="278" name="Picture 2" descr="Picture 2"/>
          <p:cNvPicPr>
            <a:picLocks noChangeAspect="1"/>
          </p:cNvPicPr>
          <p:nvPr/>
        </p:nvPicPr>
        <p:blipFill>
          <a:blip r:embed="rId3">
            <a:extLst/>
          </a:blip>
          <a:stretch>
            <a:fillRect/>
          </a:stretch>
        </p:blipFill>
        <p:spPr>
          <a:xfrm>
            <a:off x="-242320" y="2017414"/>
            <a:ext cx="12676637" cy="878122"/>
          </a:xfrm>
          <a:prstGeom prst="rect">
            <a:avLst/>
          </a:prstGeom>
          <a:ln w="12700">
            <a:miter lim="400000"/>
          </a:ln>
        </p:spPr>
      </p:pic>
      <p:pic>
        <p:nvPicPr>
          <p:cNvPr id="279" name="Picture 14" descr="Picture 14"/>
          <p:cNvPicPr>
            <a:picLocks noChangeAspect="1"/>
          </p:cNvPicPr>
          <p:nvPr/>
        </p:nvPicPr>
        <p:blipFill>
          <a:blip r:embed="rId4">
            <a:extLst/>
          </a:blip>
          <a:stretch>
            <a:fillRect/>
          </a:stretch>
        </p:blipFill>
        <p:spPr>
          <a:xfrm>
            <a:off x="5246294" y="878773"/>
            <a:ext cx="1699410" cy="91169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1" name="Picture 6" descr="Picture 6"/>
          <p:cNvPicPr>
            <a:picLocks noChangeAspect="1"/>
          </p:cNvPicPr>
          <p:nvPr/>
        </p:nvPicPr>
        <p:blipFill>
          <a:blip r:embed="rId2">
            <a:extLst/>
          </a:blip>
          <a:stretch>
            <a:fillRect/>
          </a:stretch>
        </p:blipFill>
        <p:spPr>
          <a:xfrm>
            <a:off x="0" y="5130139"/>
            <a:ext cx="1077371" cy="1727862"/>
          </a:xfrm>
          <a:prstGeom prst="rect">
            <a:avLst/>
          </a:prstGeom>
          <a:ln w="12700">
            <a:miter lim="400000"/>
          </a:ln>
        </p:spPr>
      </p:pic>
      <p:pic>
        <p:nvPicPr>
          <p:cNvPr id="282" name="Picture 14" descr="Picture 14"/>
          <p:cNvPicPr>
            <a:picLocks noChangeAspect="1"/>
          </p:cNvPicPr>
          <p:nvPr/>
        </p:nvPicPr>
        <p:blipFill>
          <a:blip r:embed="rId3">
            <a:extLst/>
          </a:blip>
          <a:stretch>
            <a:fillRect/>
          </a:stretch>
        </p:blipFill>
        <p:spPr>
          <a:xfrm>
            <a:off x="5246296" y="1710046"/>
            <a:ext cx="1699410" cy="911693"/>
          </a:xfrm>
          <a:prstGeom prst="rect">
            <a:avLst/>
          </a:prstGeom>
          <a:ln w="12700">
            <a:miter lim="400000"/>
          </a:ln>
        </p:spPr>
      </p:pic>
      <p:pic>
        <p:nvPicPr>
          <p:cNvPr id="283" name="Picture 2" descr="Picture 2"/>
          <p:cNvPicPr>
            <a:picLocks noChangeAspect="1"/>
          </p:cNvPicPr>
          <p:nvPr/>
        </p:nvPicPr>
        <p:blipFill>
          <a:blip r:embed="rId4">
            <a:extLst/>
          </a:blip>
          <a:stretch>
            <a:fillRect/>
          </a:stretch>
        </p:blipFill>
        <p:spPr>
          <a:xfrm>
            <a:off x="4581930" y="1210267"/>
            <a:ext cx="3028140" cy="2218733"/>
          </a:xfrm>
          <a:prstGeom prst="rect">
            <a:avLst/>
          </a:prstGeom>
          <a:ln w="12700">
            <a:miter lim="400000"/>
          </a:ln>
        </p:spPr>
      </p:pic>
      <p:pic>
        <p:nvPicPr>
          <p:cNvPr id="284" name="Picture 13" descr="Picture 13"/>
          <p:cNvPicPr>
            <a:picLocks noChangeAspect="1"/>
          </p:cNvPicPr>
          <p:nvPr/>
        </p:nvPicPr>
        <p:blipFill>
          <a:blip r:embed="rId5">
            <a:extLst/>
          </a:blip>
          <a:stretch>
            <a:fillRect/>
          </a:stretch>
        </p:blipFill>
        <p:spPr>
          <a:xfrm rot="21157842">
            <a:off x="2890495" y="2563339"/>
            <a:ext cx="6411010" cy="331797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6" name="Picture 6" descr="Picture 6"/>
          <p:cNvPicPr>
            <a:picLocks noChangeAspect="1"/>
          </p:cNvPicPr>
          <p:nvPr/>
        </p:nvPicPr>
        <p:blipFill>
          <a:blip r:embed="rId2">
            <a:extLst/>
          </a:blip>
          <a:stretch>
            <a:fillRect/>
          </a:stretch>
        </p:blipFill>
        <p:spPr>
          <a:xfrm>
            <a:off x="0" y="5130139"/>
            <a:ext cx="1077371" cy="1727862"/>
          </a:xfrm>
          <a:prstGeom prst="rect">
            <a:avLst/>
          </a:prstGeom>
          <a:ln w="12700">
            <a:miter lim="400000"/>
          </a:ln>
        </p:spPr>
      </p:pic>
      <p:pic>
        <p:nvPicPr>
          <p:cNvPr id="287" name="Picture 3" descr="Picture 3"/>
          <p:cNvPicPr>
            <a:picLocks noChangeAspect="1"/>
          </p:cNvPicPr>
          <p:nvPr/>
        </p:nvPicPr>
        <p:blipFill>
          <a:blip r:embed="rId3">
            <a:extLst/>
          </a:blip>
          <a:stretch>
            <a:fillRect/>
          </a:stretch>
        </p:blipFill>
        <p:spPr>
          <a:xfrm>
            <a:off x="685076" y="2575053"/>
            <a:ext cx="10821846" cy="659457"/>
          </a:xfrm>
          <a:prstGeom prst="rect">
            <a:avLst/>
          </a:prstGeom>
          <a:ln w="12700">
            <a:miter lim="400000"/>
          </a:ln>
        </p:spPr>
      </p:pic>
      <p:pic>
        <p:nvPicPr>
          <p:cNvPr id="288" name="Picture 14" descr="Picture 14"/>
          <p:cNvPicPr>
            <a:picLocks noChangeAspect="1"/>
          </p:cNvPicPr>
          <p:nvPr/>
        </p:nvPicPr>
        <p:blipFill>
          <a:blip r:embed="rId4">
            <a:extLst/>
          </a:blip>
          <a:stretch>
            <a:fillRect/>
          </a:stretch>
        </p:blipFill>
        <p:spPr>
          <a:xfrm>
            <a:off x="5246294" y="878773"/>
            <a:ext cx="1699410" cy="91169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