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58" r:id="rId15"/>
    <p:sldId id="263" r:id="rId16"/>
    <p:sldId id="264" r:id="rId17"/>
    <p:sldId id="259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1A247-7656-DBE6-4769-C3832A5DE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7A9B4-0E1F-897A-37A3-C7DAD960D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C30BD-7300-6B52-BD79-280A8E49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8A2-D919-4B75-8C4F-18CFCF8FD5B4}" type="datetimeFigureOut">
              <a:rPr lang="en-ZA" smtClean="0"/>
              <a:t>2023/12/13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E7F07-5997-F9A5-6DFF-D5C4EE4D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EAD29-CEBF-8A24-98D7-F7DF7CFA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4DD4-8E7B-42DE-AC0C-E46EFEE0567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572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1B45-0610-0126-F2C6-FD388D08E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80F3BA-4EAE-5508-59F3-EDD0AF666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A77CF-0F8E-FC2D-2C64-C187899A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8A2-D919-4B75-8C4F-18CFCF8FD5B4}" type="datetimeFigureOut">
              <a:rPr lang="en-ZA" smtClean="0"/>
              <a:t>2023/12/13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F9065-E3C2-4018-48A7-BC50E5463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0A3B6-1A2E-D6F3-B2CF-D98E973E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4DD4-8E7B-42DE-AC0C-E46EFEE0567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831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74CA25-D8B6-75D3-4F9D-3A3468000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F88FD-CB28-70F5-6B7A-7B98F5458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CA3E-B63F-BE1D-B289-7C3FBD39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8A2-D919-4B75-8C4F-18CFCF8FD5B4}" type="datetimeFigureOut">
              <a:rPr lang="en-ZA" smtClean="0"/>
              <a:t>2023/12/13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4AC55-4F24-2A23-D701-861BBC09E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752EC-01FE-1ADF-986E-FE125D99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4DD4-8E7B-42DE-AC0C-E46EFEE0567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053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6026F-961A-7273-38A4-F4AAD5FB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91108-B2D0-CECB-E8B5-B7433F768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9378A-9C9F-C29D-AB97-A2B5DD8A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8A2-D919-4B75-8C4F-18CFCF8FD5B4}" type="datetimeFigureOut">
              <a:rPr lang="en-ZA" smtClean="0"/>
              <a:t>2023/12/13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29047-51EB-5E1C-36AF-261E3A2B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9E121-004B-20F2-728B-E5221926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4DD4-8E7B-42DE-AC0C-E46EFEE0567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357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A422D-EA17-1EAE-611C-D4A7BBE2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97557-B04D-4C06-71FB-1AFEEA58B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7FFFE-4143-AAFF-3421-72E6A4F59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8A2-D919-4B75-8C4F-18CFCF8FD5B4}" type="datetimeFigureOut">
              <a:rPr lang="en-ZA" smtClean="0"/>
              <a:t>2023/12/13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BD98C-3B4D-17E7-E9ED-F220E0A1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7A051-266C-ECC4-81AF-FDBCE917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4DD4-8E7B-42DE-AC0C-E46EFEE0567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232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CDD5-7D6E-2FF8-BF8A-589C18C6F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2834B-A1CB-9401-A32F-103E245F7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F55A0-0CA2-B35A-44DE-6FE0798BD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DFCB7-FF1C-8EE3-40CB-208B5783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8A2-D919-4B75-8C4F-18CFCF8FD5B4}" type="datetimeFigureOut">
              <a:rPr lang="en-ZA" smtClean="0"/>
              <a:t>2023/12/13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883C5-8351-0599-938B-A6FCC351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AB7D1-004A-3C2A-3116-84BF8D7A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4DD4-8E7B-42DE-AC0C-E46EFEE0567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43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D35FF-63DD-FCB5-E7F5-E82624263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9F32A-E54F-F198-9130-139B7CD80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5CFDE-5915-92EE-8B81-52C78A459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EED1A5-BFB2-6A0E-0935-308C37583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06FEE-26E1-FCDD-13C5-8AD0B90E8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F3FD0-5674-1D26-2238-C6941F9D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8A2-D919-4B75-8C4F-18CFCF8FD5B4}" type="datetimeFigureOut">
              <a:rPr lang="en-ZA" smtClean="0"/>
              <a:t>2023/12/13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C2B78C-5916-93D6-36AC-028828D2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1109B1-8522-35E3-AB38-B692BF4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4DD4-8E7B-42DE-AC0C-E46EFEE0567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229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DD55-C68D-9C48-43CC-9886995D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CC0B2F-D4C3-5B81-BD3F-D4C6F5B2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8A2-D919-4B75-8C4F-18CFCF8FD5B4}" type="datetimeFigureOut">
              <a:rPr lang="en-ZA" smtClean="0"/>
              <a:t>2023/12/13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A69AC-9DDF-0ECF-C00E-0FF038EC9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1A9FB-162C-AA65-9F7E-C4F4BD62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4DD4-8E7B-42DE-AC0C-E46EFEE0567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521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A93786-CD57-5ACD-ABF9-95ADB611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8A2-D919-4B75-8C4F-18CFCF8FD5B4}" type="datetimeFigureOut">
              <a:rPr lang="en-ZA" smtClean="0"/>
              <a:t>2023/12/13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4A1FD-E583-5F51-CD89-B43653F3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DE206-F28E-84FB-1789-44D5F8D94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4DD4-8E7B-42DE-AC0C-E46EFEE0567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250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8E86B-0FD6-C44C-2E73-A97755B91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A468F-D747-4FFC-2ECE-7F579C0AF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554D9-02D7-5E13-D5D7-629C250E9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C3ED4-B2D0-D991-D5F3-1928C5744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8A2-D919-4B75-8C4F-18CFCF8FD5B4}" type="datetimeFigureOut">
              <a:rPr lang="en-ZA" smtClean="0"/>
              <a:t>2023/12/13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510BE-9A96-6E36-D1FA-9B359035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90C2C-F575-47C7-B277-344FD228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4DD4-8E7B-42DE-AC0C-E46EFEE0567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926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1A4C-F6E0-9EBA-3297-57EC2F521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26694-B196-35EF-6A99-C87CFB3AA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F223D-06E1-598D-30EB-C702C2B88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743CE-CA5B-B659-0DDC-4D837630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38A2-D919-4B75-8C4F-18CFCF8FD5B4}" type="datetimeFigureOut">
              <a:rPr lang="en-ZA" smtClean="0"/>
              <a:t>2023/12/13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11276-A709-2056-CB08-87BD6C8A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69484-D0A3-31F0-63AF-DEACFF4A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4DD4-8E7B-42DE-AC0C-E46EFEE0567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252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A44DA7-A727-463A-0C4C-0A45C48AE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CEE91-CBA3-4016-B4B7-CB82DD0C5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AEE6B-8CDC-366D-ECD1-D354D64CB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F38A2-D919-4B75-8C4F-18CFCF8FD5B4}" type="datetimeFigureOut">
              <a:rPr lang="en-ZA" smtClean="0"/>
              <a:t>2023/12/13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988E7-AB1F-45C4-F286-D50B26120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1599D-4FB1-7E82-74E3-A7D475A40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64DD4-8E7B-42DE-AC0C-E46EFEE0567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280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53CE8-6394-828A-7C0D-333D59EAD4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3D867-705F-8DC9-0837-0C55C7B6BB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EBA099-F683-A817-6DF8-4C48976F7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B4D3AC-A0D9-3D8A-49AC-C33052F26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1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03139-7CAC-6F07-BB5F-67D4D8EAB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25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A30C13-AEA5-C1C8-94D9-27120398A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73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DFAA84-9D9D-2E5A-2F48-6F0679D1D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1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798BB7-9E31-2F92-57D1-6533677C1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97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3BB496-83F5-D363-7D13-DB08CAA2B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59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97D21A-1DC3-BAC5-2428-DE118032A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31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2F60E-10DC-7897-9A48-3FEEEC896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14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C19CA-68BF-7337-E6CD-9C208A627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9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C3E399-C9D8-AEA5-8312-8B73B3F85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7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4D8682-896D-FE1B-830D-2C7E9A9C9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7FEABE-1BE3-EA04-65B9-1294ED6CD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4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2101DB-7034-858C-8864-45F216638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9EF1CF-54E0-81D7-4D9D-2B9A07EB8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63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C32B04-329F-FF31-805A-BD3495998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8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27F0BE-7DE9-2193-F503-C9E4556E7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7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2AE19-4CB7-F587-4BAD-6E511F5E0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16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Neethling</dc:creator>
  <cp:lastModifiedBy>Vicky Neethling</cp:lastModifiedBy>
  <cp:revision>1</cp:revision>
  <dcterms:created xsi:type="dcterms:W3CDTF">2023-12-13T06:55:35Z</dcterms:created>
  <dcterms:modified xsi:type="dcterms:W3CDTF">2023-12-13T06:55:57Z</dcterms:modified>
</cp:coreProperties>
</file>