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56" r:id="rId2"/>
    <p:sldId id="352" r:id="rId3"/>
    <p:sldId id="358" r:id="rId4"/>
    <p:sldId id="371" r:id="rId5"/>
    <p:sldId id="359" r:id="rId6"/>
    <p:sldId id="369" r:id="rId7"/>
    <p:sldId id="372" r:id="rId8"/>
    <p:sldId id="370" r:id="rId9"/>
    <p:sldId id="374" r:id="rId10"/>
    <p:sldId id="376" r:id="rId11"/>
    <p:sldId id="377" r:id="rId12"/>
    <p:sldId id="366" r:id="rId13"/>
    <p:sldId id="378" r:id="rId14"/>
    <p:sldId id="379" r:id="rId15"/>
    <p:sldId id="357" r:id="rId16"/>
    <p:sldId id="380" r:id="rId17"/>
    <p:sldId id="361" r:id="rId18"/>
  </p:sldIdLst>
  <p:sldSz cx="9144000" cy="6858000" type="screen4x3"/>
  <p:notesSz cx="6858000" cy="97139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84" autoAdjust="0"/>
    <p:restoredTop sz="94068" autoAdjust="0"/>
  </p:normalViewPr>
  <p:slideViewPr>
    <p:cSldViewPr>
      <p:cViewPr varScale="1">
        <p:scale>
          <a:sx n="68" d="100"/>
          <a:sy n="68" d="100"/>
        </p:scale>
        <p:origin x="87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862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5275" y="0"/>
            <a:ext cx="2971092" cy="4862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E9A77B-7D71-49E1-B04E-DABC92A1019E}" type="datetimeFigureOut">
              <a:rPr lang="en-ZA" smtClean="0"/>
              <a:pPr/>
              <a:t>2023/12/03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26121"/>
            <a:ext cx="2971092" cy="4862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5275" y="9226121"/>
            <a:ext cx="2971092" cy="4862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B1003-8F01-44F7-92CE-59365D29BFD1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46781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01800-5753-4FD6-9E44-F33B0AD25D45}" type="datetimeFigureOut">
              <a:rPr lang="en-ZA" smtClean="0"/>
              <a:pPr/>
              <a:t>2023/12/03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0125" y="728663"/>
            <a:ext cx="4857750" cy="3643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14109"/>
            <a:ext cx="5486400" cy="4371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26531"/>
            <a:ext cx="2971800" cy="485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226531"/>
            <a:ext cx="2971800" cy="485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4D4EC-F1FC-46C7-B325-41B77B3F3EB0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69950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4D4EC-F1FC-46C7-B325-41B77B3F3EB0}" type="slidenum">
              <a:rPr lang="en-ZA" smtClean="0"/>
              <a:pPr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284483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4D4EC-F1FC-46C7-B325-41B77B3F3EB0}" type="slidenum">
              <a:rPr lang="en-ZA" smtClean="0"/>
              <a:pPr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936711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4D4EC-F1FC-46C7-B325-41B77B3F3EB0}" type="slidenum">
              <a:rPr lang="en-ZA" smtClean="0"/>
              <a:pPr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353504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4D4EC-F1FC-46C7-B325-41B77B3F3EB0}" type="slidenum">
              <a:rPr lang="en-ZA" smtClean="0"/>
              <a:pPr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94572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4D4EC-F1FC-46C7-B325-41B77B3F3EB0}" type="slidenum">
              <a:rPr lang="en-ZA" smtClean="0"/>
              <a:pPr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583382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4D4EC-F1FC-46C7-B325-41B77B3F3EB0}" type="slidenum">
              <a:rPr lang="en-ZA" smtClean="0"/>
              <a:pPr/>
              <a:t>14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529508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4D4EC-F1FC-46C7-B325-41B77B3F3EB0}" type="slidenum">
              <a:rPr lang="en-ZA" smtClean="0"/>
              <a:pPr/>
              <a:t>15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022338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4D4EC-F1FC-46C7-B325-41B77B3F3EB0}" type="slidenum">
              <a:rPr lang="en-ZA" smtClean="0"/>
              <a:pPr/>
              <a:t>16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066947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4D4EC-F1FC-46C7-B325-41B77B3F3EB0}" type="slidenum">
              <a:rPr lang="en-ZA" smtClean="0"/>
              <a:pPr/>
              <a:t>17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87757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4D4EC-F1FC-46C7-B325-41B77B3F3EB0}" type="slidenum">
              <a:rPr lang="en-ZA" smtClean="0"/>
              <a:pPr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88070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4D4EC-F1FC-46C7-B325-41B77B3F3EB0}" type="slidenum">
              <a:rPr lang="en-ZA" smtClean="0"/>
              <a:pPr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19439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4D4EC-F1FC-46C7-B325-41B77B3F3EB0}" type="slidenum">
              <a:rPr lang="en-ZA" smtClean="0"/>
              <a:pPr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70628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4D4EC-F1FC-46C7-B325-41B77B3F3EB0}" type="slidenum">
              <a:rPr lang="en-ZA" smtClean="0"/>
              <a:pPr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12492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4D4EC-F1FC-46C7-B325-41B77B3F3EB0}" type="slidenum">
              <a:rPr lang="en-ZA" smtClean="0"/>
              <a:pPr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52282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4D4EC-F1FC-46C7-B325-41B77B3F3EB0}" type="slidenum">
              <a:rPr lang="en-ZA" smtClean="0"/>
              <a:pPr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51483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4D4EC-F1FC-46C7-B325-41B77B3F3EB0}" type="slidenum">
              <a:rPr lang="en-ZA" smtClean="0"/>
              <a:pPr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87575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4D4EC-F1FC-46C7-B325-41B77B3F3EB0}" type="slidenum">
              <a:rPr lang="en-ZA" smtClean="0"/>
              <a:pPr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59668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99DB-75F0-47EF-98BA-E6C2FC921948}" type="datetimeFigureOut">
              <a:rPr lang="en-ZA" smtClean="0"/>
              <a:pPr/>
              <a:t>2023/12/03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CA9F-9FFA-4108-8071-F3D4FF77783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99DB-75F0-47EF-98BA-E6C2FC921948}" type="datetimeFigureOut">
              <a:rPr lang="en-ZA" smtClean="0"/>
              <a:pPr/>
              <a:t>2023/12/03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CA9F-9FFA-4108-8071-F3D4FF77783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99DB-75F0-47EF-98BA-E6C2FC921948}" type="datetimeFigureOut">
              <a:rPr lang="en-ZA" smtClean="0"/>
              <a:pPr/>
              <a:t>2023/12/03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CA9F-9FFA-4108-8071-F3D4FF77783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99DB-75F0-47EF-98BA-E6C2FC921948}" type="datetimeFigureOut">
              <a:rPr lang="en-ZA" smtClean="0"/>
              <a:pPr/>
              <a:t>2023/12/03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CA9F-9FFA-4108-8071-F3D4FF77783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99DB-75F0-47EF-98BA-E6C2FC921948}" type="datetimeFigureOut">
              <a:rPr lang="en-ZA" smtClean="0"/>
              <a:pPr/>
              <a:t>2023/12/03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CA9F-9FFA-4108-8071-F3D4FF77783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99DB-75F0-47EF-98BA-E6C2FC921948}" type="datetimeFigureOut">
              <a:rPr lang="en-ZA" smtClean="0"/>
              <a:pPr/>
              <a:t>2023/12/03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CA9F-9FFA-4108-8071-F3D4FF77783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99DB-75F0-47EF-98BA-E6C2FC921948}" type="datetimeFigureOut">
              <a:rPr lang="en-ZA" smtClean="0"/>
              <a:pPr/>
              <a:t>2023/12/03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CA9F-9FFA-4108-8071-F3D4FF77783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99DB-75F0-47EF-98BA-E6C2FC921948}" type="datetimeFigureOut">
              <a:rPr lang="en-ZA" smtClean="0"/>
              <a:pPr/>
              <a:t>2023/12/03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CA9F-9FFA-4108-8071-F3D4FF77783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99DB-75F0-47EF-98BA-E6C2FC921948}" type="datetimeFigureOut">
              <a:rPr lang="en-ZA" smtClean="0"/>
              <a:pPr/>
              <a:t>2023/12/03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CA9F-9FFA-4108-8071-F3D4FF77783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99DB-75F0-47EF-98BA-E6C2FC921948}" type="datetimeFigureOut">
              <a:rPr lang="en-ZA" smtClean="0"/>
              <a:pPr/>
              <a:t>2023/12/03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CA9F-9FFA-4108-8071-F3D4FF77783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99DB-75F0-47EF-98BA-E6C2FC921948}" type="datetimeFigureOut">
              <a:rPr lang="en-ZA" smtClean="0"/>
              <a:pPr/>
              <a:t>2023/12/03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CA9F-9FFA-4108-8071-F3D4FF77783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699DB-75F0-47EF-98BA-E6C2FC921948}" type="datetimeFigureOut">
              <a:rPr lang="en-ZA" smtClean="0"/>
              <a:pPr/>
              <a:t>2023/12/03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ACA9F-9FFA-4108-8071-F3D4FF777830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55776" y="548680"/>
            <a:ext cx="583264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ZA" sz="6000" b="1" cap="all" dirty="0"/>
          </a:p>
          <a:p>
            <a:pPr algn="ctr"/>
            <a:endParaRPr lang="en-ZA" sz="3600" b="1" cap="all" dirty="0"/>
          </a:p>
          <a:p>
            <a:pPr algn="ctr"/>
            <a:r>
              <a:rPr lang="en-ZA" sz="6000" b="1" cap="all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E3C3675-2575-551A-440B-7DC36D58AE2F}"/>
              </a:ext>
            </a:extLst>
          </p:cNvPr>
          <p:cNvSpPr txBox="1"/>
          <p:nvPr/>
        </p:nvSpPr>
        <p:spPr>
          <a:xfrm>
            <a:off x="693614" y="332656"/>
            <a:ext cx="467047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Father </a:t>
            </a:r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and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 </a:t>
            </a:r>
          </a:p>
          <a:p>
            <a:pPr algn="ctr"/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Son</a:t>
            </a:r>
            <a:endParaRPr lang="en-US" sz="1800" b="1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862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55776" y="548680"/>
            <a:ext cx="583264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ZA" sz="6000" b="1" cap="all" dirty="0"/>
          </a:p>
          <a:p>
            <a:pPr algn="ctr"/>
            <a:endParaRPr lang="en-ZA" sz="3600" b="1" cap="all" dirty="0"/>
          </a:p>
          <a:p>
            <a:pPr algn="ctr"/>
            <a:r>
              <a:rPr lang="en-ZA" sz="6000" b="1" cap="all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23E7992-7592-87EA-5482-D2AE62603E47}"/>
              </a:ext>
            </a:extLst>
          </p:cNvPr>
          <p:cNvSpPr txBox="1"/>
          <p:nvPr/>
        </p:nvSpPr>
        <p:spPr>
          <a:xfrm>
            <a:off x="1351599" y="5539879"/>
            <a:ext cx="64408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pc="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Luke 2 verse 42 - 50</a:t>
            </a:r>
            <a:endParaRPr lang="en-ZA" sz="4400" b="1" spc="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105123-8C79-AC99-DC04-EBF040729B8D}"/>
              </a:ext>
            </a:extLst>
          </p:cNvPr>
          <p:cNvSpPr txBox="1"/>
          <p:nvPr/>
        </p:nvSpPr>
        <p:spPr>
          <a:xfrm>
            <a:off x="215008" y="44624"/>
            <a:ext cx="892899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ptos Display" panose="020B0004020202020204" pitchFamily="34" charset="0"/>
              </a:rPr>
              <a:t>both listening to them and asking them questions. And all who heard Him were astonished at His understanding and </a:t>
            </a:r>
            <a:r>
              <a:rPr lang="en-GB" sz="4000" dirty="0">
                <a:solidFill>
                  <a:srgbClr val="000000"/>
                </a:solidFill>
                <a:latin typeface="Aptos Display" panose="020B0004020202020204" pitchFamily="34" charset="0"/>
              </a:rPr>
              <a:t>answers. </a:t>
            </a:r>
            <a:r>
              <a:rPr lang="en-US" sz="4000" dirty="0">
                <a:solidFill>
                  <a:srgbClr val="000000"/>
                </a:solidFill>
                <a:latin typeface="00TradeGothicLTStd"/>
              </a:rPr>
              <a:t>So when they saw </a:t>
            </a:r>
          </a:p>
          <a:p>
            <a:r>
              <a:rPr lang="en-US" sz="4000" dirty="0">
                <a:solidFill>
                  <a:srgbClr val="000000"/>
                </a:solidFill>
                <a:latin typeface="00TradeGothicLTStd"/>
              </a:rPr>
              <a:t>Him, they were amazed; </a:t>
            </a:r>
          </a:p>
          <a:p>
            <a:r>
              <a:rPr lang="en-US" sz="4000" dirty="0">
                <a:solidFill>
                  <a:srgbClr val="000000"/>
                </a:solidFill>
                <a:latin typeface="00TradeGothicLTStd"/>
              </a:rPr>
              <a:t>and His mother said to </a:t>
            </a:r>
          </a:p>
          <a:p>
            <a:r>
              <a:rPr lang="en-US" sz="4000" dirty="0">
                <a:solidFill>
                  <a:srgbClr val="000000"/>
                </a:solidFill>
                <a:latin typeface="00TradeGothicLTStd"/>
              </a:rPr>
              <a:t>Him, "Son, why have </a:t>
            </a:r>
          </a:p>
          <a:p>
            <a:r>
              <a:rPr lang="en-US" sz="4000" dirty="0">
                <a:solidFill>
                  <a:srgbClr val="000000"/>
                </a:solidFill>
                <a:latin typeface="00TradeGothicLTStd"/>
              </a:rPr>
              <a:t>You done this to us? </a:t>
            </a:r>
            <a:endParaRPr lang="en-GB" sz="400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104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55776" y="548680"/>
            <a:ext cx="583264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ZA" sz="6000" b="1" cap="all" dirty="0"/>
          </a:p>
          <a:p>
            <a:pPr algn="ctr"/>
            <a:endParaRPr lang="en-ZA" sz="3600" b="1" cap="all" dirty="0"/>
          </a:p>
          <a:p>
            <a:pPr algn="ctr"/>
            <a:r>
              <a:rPr lang="en-ZA" sz="6000" b="1" cap="all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23E7992-7592-87EA-5482-D2AE62603E47}"/>
              </a:ext>
            </a:extLst>
          </p:cNvPr>
          <p:cNvSpPr txBox="1"/>
          <p:nvPr/>
        </p:nvSpPr>
        <p:spPr>
          <a:xfrm>
            <a:off x="1351599" y="5539879"/>
            <a:ext cx="64408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pc="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Luke 2 verse 42 - 50</a:t>
            </a:r>
            <a:endParaRPr lang="en-ZA" sz="4400" b="1" spc="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105123-8C79-AC99-DC04-EBF040729B8D}"/>
              </a:ext>
            </a:extLst>
          </p:cNvPr>
          <p:cNvSpPr txBox="1"/>
          <p:nvPr/>
        </p:nvSpPr>
        <p:spPr>
          <a:xfrm>
            <a:off x="215008" y="44624"/>
            <a:ext cx="89289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ptos Display" panose="020B0004020202020204" pitchFamily="34" charset="0"/>
              </a:rPr>
              <a:t> </a:t>
            </a:r>
            <a:endParaRPr lang="en-GB" sz="4000" dirty="0">
              <a:latin typeface="Aptos Display" panose="020B00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DA0F65-2D57-2692-2AC2-F1640D60AC43}"/>
              </a:ext>
            </a:extLst>
          </p:cNvPr>
          <p:cNvSpPr txBox="1"/>
          <p:nvPr/>
        </p:nvSpPr>
        <p:spPr>
          <a:xfrm>
            <a:off x="107504" y="119457"/>
            <a:ext cx="892899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ptos Display" panose="020B0004020202020204" pitchFamily="34" charset="0"/>
              </a:rPr>
              <a:t>Look, Your father and I have sought You anxiously.“ And He said to them, "Why did you seek Me? Did you not know that I must be about My Father’s </a:t>
            </a:r>
          </a:p>
          <a:p>
            <a:r>
              <a:rPr lang="en-US" sz="4000" dirty="0">
                <a:solidFill>
                  <a:srgbClr val="000000"/>
                </a:solidFill>
                <a:latin typeface="Aptos Display" panose="020B0004020202020204" pitchFamily="34" charset="0"/>
              </a:rPr>
              <a:t>business?“ But they did </a:t>
            </a:r>
          </a:p>
          <a:p>
            <a:r>
              <a:rPr lang="en-US" sz="4000" dirty="0">
                <a:solidFill>
                  <a:srgbClr val="000000"/>
                </a:solidFill>
                <a:latin typeface="Aptos Display" panose="020B0004020202020204" pitchFamily="34" charset="0"/>
              </a:rPr>
              <a:t>not understand the </a:t>
            </a:r>
          </a:p>
          <a:p>
            <a:r>
              <a:rPr lang="en-US" sz="4000" dirty="0">
                <a:solidFill>
                  <a:srgbClr val="000000"/>
                </a:solidFill>
                <a:latin typeface="Aptos Display" panose="020B0004020202020204" pitchFamily="34" charset="0"/>
              </a:rPr>
              <a:t>statement which </a:t>
            </a:r>
          </a:p>
          <a:p>
            <a:r>
              <a:rPr lang="en-US" sz="4000" dirty="0">
                <a:solidFill>
                  <a:srgbClr val="000000"/>
                </a:solidFill>
                <a:latin typeface="Aptos Display" panose="020B0004020202020204" pitchFamily="34" charset="0"/>
              </a:rPr>
              <a:t>He spoke to them.</a:t>
            </a:r>
            <a:endParaRPr lang="en-GB" sz="400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160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55776" y="548680"/>
            <a:ext cx="583264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ZA" sz="6000" b="1" cap="all" dirty="0"/>
          </a:p>
          <a:p>
            <a:pPr algn="ctr"/>
            <a:endParaRPr lang="en-ZA" sz="3600" b="1" cap="all" dirty="0"/>
          </a:p>
          <a:p>
            <a:pPr algn="ctr"/>
            <a:r>
              <a:rPr lang="en-ZA" sz="6000" b="1" cap="all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15784A9-73B7-35CB-59A4-0C2F64E20C06}"/>
              </a:ext>
            </a:extLst>
          </p:cNvPr>
          <p:cNvSpPr txBox="1"/>
          <p:nvPr/>
        </p:nvSpPr>
        <p:spPr>
          <a:xfrm>
            <a:off x="2267744" y="5683895"/>
            <a:ext cx="53625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pc="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John 10 verse 10</a:t>
            </a:r>
            <a:endParaRPr lang="en-ZA" sz="4400" b="1" spc="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FDAA2A-1AD5-E280-83A6-CE5A5DF55392}"/>
              </a:ext>
            </a:extLst>
          </p:cNvPr>
          <p:cNvSpPr txBox="1"/>
          <p:nvPr/>
        </p:nvSpPr>
        <p:spPr>
          <a:xfrm>
            <a:off x="251520" y="107915"/>
            <a:ext cx="871296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latin typeface="Aptos Display" panose="020B0004020202020204" pitchFamily="34" charset="0"/>
              </a:rPr>
              <a:t>The thief does not come except to steal, and to kill, and to destroy. I have come that they may have life, and that they may have </a:t>
            </a:r>
            <a:r>
              <a:rPr lang="en-US" sz="4000" i="1" dirty="0">
                <a:latin typeface="Aptos Display" panose="020B0004020202020204" pitchFamily="34" charset="0"/>
              </a:rPr>
              <a:t>it</a:t>
            </a:r>
            <a:r>
              <a:rPr lang="en-US" sz="4000" dirty="0">
                <a:latin typeface="Aptos Display" panose="020B0004020202020204" pitchFamily="34" charset="0"/>
              </a:rPr>
              <a:t> more abundantly.</a:t>
            </a:r>
          </a:p>
          <a:p>
            <a:r>
              <a:rPr lang="en-US" sz="4000" dirty="0">
                <a:latin typeface="Aptos Display" panose="020B0004020202020204" pitchFamily="34" charset="0"/>
              </a:rPr>
              <a:t>“I am the good shepherd. </a:t>
            </a:r>
          </a:p>
          <a:p>
            <a:r>
              <a:rPr lang="en-US" sz="4000" dirty="0">
                <a:latin typeface="Aptos Display" panose="020B0004020202020204" pitchFamily="34" charset="0"/>
              </a:rPr>
              <a:t>The good shepherd gives </a:t>
            </a:r>
          </a:p>
          <a:p>
            <a:r>
              <a:rPr lang="en-US" sz="4000" dirty="0">
                <a:latin typeface="Aptos Display" panose="020B0004020202020204" pitchFamily="34" charset="0"/>
              </a:rPr>
              <a:t>His life for the sheep.</a:t>
            </a:r>
            <a:endParaRPr lang="en-US" sz="4000" b="0" i="0" dirty="0">
              <a:effectLst/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6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55776" y="548680"/>
            <a:ext cx="583264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ZA" sz="6000" b="1" cap="all" dirty="0"/>
          </a:p>
          <a:p>
            <a:pPr algn="ctr"/>
            <a:endParaRPr lang="en-ZA" sz="3600" b="1" cap="all" dirty="0"/>
          </a:p>
          <a:p>
            <a:pPr algn="ctr"/>
            <a:r>
              <a:rPr lang="en-ZA" sz="6000" b="1" cap="all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15784A9-73B7-35CB-59A4-0C2F64E20C06}"/>
              </a:ext>
            </a:extLst>
          </p:cNvPr>
          <p:cNvSpPr txBox="1"/>
          <p:nvPr/>
        </p:nvSpPr>
        <p:spPr>
          <a:xfrm>
            <a:off x="2267744" y="5683895"/>
            <a:ext cx="53625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pc="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John 10 verse 12</a:t>
            </a:r>
            <a:endParaRPr lang="en-ZA" sz="4400" b="1" spc="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94A9FE-E783-4341-45AB-3B93F739BD1A}"/>
              </a:ext>
            </a:extLst>
          </p:cNvPr>
          <p:cNvSpPr txBox="1"/>
          <p:nvPr/>
        </p:nvSpPr>
        <p:spPr>
          <a:xfrm>
            <a:off x="35496" y="116632"/>
            <a:ext cx="892899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latin typeface="Aptos Display" panose="020B0004020202020204" pitchFamily="34" charset="0"/>
              </a:rPr>
              <a:t>But a hireling, </a:t>
            </a:r>
            <a:r>
              <a:rPr lang="en-US" sz="4000" i="1" dirty="0">
                <a:latin typeface="Aptos Display" panose="020B0004020202020204" pitchFamily="34" charset="0"/>
              </a:rPr>
              <a:t>he who is</a:t>
            </a:r>
            <a:r>
              <a:rPr lang="en-US" sz="4000" dirty="0">
                <a:latin typeface="Aptos Display" panose="020B0004020202020204" pitchFamily="34" charset="0"/>
              </a:rPr>
              <a:t> not the shepherd, one who does not own the sheep, sees the wolf coming and leaves the sheep and flees; and the wolf catches </a:t>
            </a:r>
          </a:p>
          <a:p>
            <a:r>
              <a:rPr lang="en-US" sz="4000" dirty="0">
                <a:latin typeface="Aptos Display" panose="020B0004020202020204" pitchFamily="34" charset="0"/>
              </a:rPr>
              <a:t>the sheep and scatters them.</a:t>
            </a:r>
          </a:p>
          <a:p>
            <a:r>
              <a:rPr lang="en-US" sz="4000" dirty="0">
                <a:latin typeface="Aptos Display" panose="020B0004020202020204" pitchFamily="34" charset="0"/>
              </a:rPr>
              <a:t>The hireling flees because </a:t>
            </a:r>
          </a:p>
          <a:p>
            <a:r>
              <a:rPr lang="en-US" sz="4000" dirty="0">
                <a:latin typeface="Aptos Display" panose="020B0004020202020204" pitchFamily="34" charset="0"/>
              </a:rPr>
              <a:t>he is a hireling and does</a:t>
            </a:r>
          </a:p>
          <a:p>
            <a:r>
              <a:rPr lang="en-US" sz="4000" dirty="0">
                <a:latin typeface="Aptos Display" panose="020B0004020202020204" pitchFamily="34" charset="0"/>
              </a:rPr>
              <a:t> not care about the sheep. </a:t>
            </a:r>
            <a:endParaRPr lang="en-ZA" sz="400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119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55776" y="548680"/>
            <a:ext cx="583264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ZA" sz="6000" b="1" cap="all" dirty="0"/>
          </a:p>
          <a:p>
            <a:pPr algn="ctr"/>
            <a:endParaRPr lang="en-ZA" sz="3600" b="1" cap="all" dirty="0"/>
          </a:p>
          <a:p>
            <a:pPr algn="ctr"/>
            <a:r>
              <a:rPr lang="en-ZA" sz="6000" b="1" cap="all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15784A9-73B7-35CB-59A4-0C2F64E20C06}"/>
              </a:ext>
            </a:extLst>
          </p:cNvPr>
          <p:cNvSpPr txBox="1"/>
          <p:nvPr/>
        </p:nvSpPr>
        <p:spPr>
          <a:xfrm>
            <a:off x="2267744" y="5683895"/>
            <a:ext cx="53625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pc="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John 10 verse 14</a:t>
            </a:r>
            <a:endParaRPr lang="en-ZA" sz="4400" b="1" spc="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94A9FE-E783-4341-45AB-3B93F739BD1A}"/>
              </a:ext>
            </a:extLst>
          </p:cNvPr>
          <p:cNvSpPr txBox="1"/>
          <p:nvPr/>
        </p:nvSpPr>
        <p:spPr>
          <a:xfrm>
            <a:off x="431540" y="388486"/>
            <a:ext cx="828092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latin typeface="Aptos Display" panose="020B0004020202020204" pitchFamily="34" charset="0"/>
              </a:rPr>
              <a:t>I am the good shepherd; and I know My </a:t>
            </a:r>
            <a:r>
              <a:rPr lang="en-US" sz="4000" i="1" dirty="0">
                <a:latin typeface="Aptos Display" panose="020B0004020202020204" pitchFamily="34" charset="0"/>
              </a:rPr>
              <a:t>sheep,</a:t>
            </a:r>
            <a:r>
              <a:rPr lang="en-US" sz="4000" dirty="0">
                <a:latin typeface="Aptos Display" panose="020B0004020202020204" pitchFamily="34" charset="0"/>
              </a:rPr>
              <a:t> and am known by My own.</a:t>
            </a:r>
            <a:endParaRPr lang="en-GB" sz="400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36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55776" y="548680"/>
            <a:ext cx="583264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ZA" sz="6000" b="1" cap="all" dirty="0"/>
          </a:p>
          <a:p>
            <a:pPr algn="ctr"/>
            <a:endParaRPr lang="en-ZA" sz="3600" b="1" cap="all" dirty="0"/>
          </a:p>
          <a:p>
            <a:pPr algn="ctr"/>
            <a:r>
              <a:rPr lang="en-ZA" sz="6000" b="1" cap="all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56D1F43-C6F8-9D82-0299-7D8CABFB13D2}"/>
              </a:ext>
            </a:extLst>
          </p:cNvPr>
          <p:cNvSpPr txBox="1"/>
          <p:nvPr/>
        </p:nvSpPr>
        <p:spPr>
          <a:xfrm>
            <a:off x="1160841" y="5661248"/>
            <a:ext cx="68223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pc="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Luke 15 verse 28 - 31</a:t>
            </a:r>
            <a:endParaRPr lang="en-ZA" sz="4400" b="1" spc="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4D5455-F9EE-956C-55A1-A00C9DBB3658}"/>
              </a:ext>
            </a:extLst>
          </p:cNvPr>
          <p:cNvSpPr txBox="1"/>
          <p:nvPr/>
        </p:nvSpPr>
        <p:spPr>
          <a:xfrm>
            <a:off x="107503" y="0"/>
            <a:ext cx="892899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Aptos Display" panose="020B0004020202020204" pitchFamily="34" charset="0"/>
              </a:rPr>
              <a:t>But he was angry and would not go in.  </a:t>
            </a:r>
          </a:p>
          <a:p>
            <a:r>
              <a:rPr lang="en-US" sz="3800" dirty="0">
                <a:latin typeface="Aptos Display" panose="020B0004020202020204" pitchFamily="34" charset="0"/>
              </a:rPr>
              <a:t>Therefore his father came out and pleaded</a:t>
            </a:r>
          </a:p>
          <a:p>
            <a:r>
              <a:rPr lang="en-US" sz="3800" dirty="0">
                <a:latin typeface="Aptos Display" panose="020B0004020202020204" pitchFamily="34" charset="0"/>
              </a:rPr>
              <a:t>with him.  So he answered and said to his </a:t>
            </a:r>
          </a:p>
          <a:p>
            <a:r>
              <a:rPr lang="en-US" sz="3800" dirty="0">
                <a:latin typeface="Aptos Display" panose="020B0004020202020204" pitchFamily="34" charset="0"/>
              </a:rPr>
              <a:t>Father.  ‘Lo, these many years</a:t>
            </a:r>
          </a:p>
          <a:p>
            <a:r>
              <a:rPr lang="en-US" sz="3800" dirty="0">
                <a:latin typeface="Aptos Display" panose="020B0004020202020204" pitchFamily="34" charset="0"/>
              </a:rPr>
              <a:t>I have been serving you; I </a:t>
            </a:r>
          </a:p>
          <a:p>
            <a:r>
              <a:rPr lang="en-US" sz="3800" dirty="0">
                <a:latin typeface="Aptos Display" panose="020B0004020202020204" pitchFamily="34" charset="0"/>
              </a:rPr>
              <a:t>never transgressed your </a:t>
            </a:r>
          </a:p>
          <a:p>
            <a:r>
              <a:rPr lang="en-US" sz="3800" dirty="0">
                <a:latin typeface="Aptos Display" panose="020B0004020202020204" pitchFamily="34" charset="0"/>
              </a:rPr>
              <a:t>commandment at any </a:t>
            </a:r>
          </a:p>
          <a:p>
            <a:r>
              <a:rPr lang="en-US" sz="3800" dirty="0">
                <a:latin typeface="Aptos Display" panose="020B0004020202020204" pitchFamily="34" charset="0"/>
              </a:rPr>
              <a:t>time; and yet you never </a:t>
            </a:r>
          </a:p>
          <a:p>
            <a:r>
              <a:rPr lang="en-US" sz="3800" dirty="0">
                <a:latin typeface="Aptos Display" panose="020B0004020202020204" pitchFamily="34" charset="0"/>
              </a:rPr>
              <a:t>gave me a young goat, </a:t>
            </a:r>
            <a:endParaRPr lang="en-ZA" sz="380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655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55776" y="548680"/>
            <a:ext cx="583264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ZA" sz="6000" b="1" cap="all" dirty="0"/>
          </a:p>
          <a:p>
            <a:pPr algn="ctr"/>
            <a:endParaRPr lang="en-ZA" sz="3600" b="1" cap="all" dirty="0"/>
          </a:p>
          <a:p>
            <a:pPr algn="ctr"/>
            <a:r>
              <a:rPr lang="en-ZA" sz="6000" b="1" cap="all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56D1F43-C6F8-9D82-0299-7D8CABFB13D2}"/>
              </a:ext>
            </a:extLst>
          </p:cNvPr>
          <p:cNvSpPr txBox="1"/>
          <p:nvPr/>
        </p:nvSpPr>
        <p:spPr>
          <a:xfrm>
            <a:off x="1160841" y="5661248"/>
            <a:ext cx="68223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pc="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Luke 15 verse 28 - 31</a:t>
            </a:r>
            <a:endParaRPr lang="en-ZA" sz="4400" b="1" spc="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4D5455-F9EE-956C-55A1-A00C9DBB3658}"/>
              </a:ext>
            </a:extLst>
          </p:cNvPr>
          <p:cNvSpPr txBox="1"/>
          <p:nvPr/>
        </p:nvSpPr>
        <p:spPr>
          <a:xfrm>
            <a:off x="126467" y="116632"/>
            <a:ext cx="901753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Aptos Display" panose="020B0004020202020204" pitchFamily="34" charset="0"/>
              </a:rPr>
              <a:t>that I might make merry with my friends.  </a:t>
            </a:r>
          </a:p>
          <a:p>
            <a:r>
              <a:rPr lang="en-US" sz="4000" dirty="0">
                <a:latin typeface="Aptos Display" panose="020B0004020202020204" pitchFamily="34" charset="0"/>
              </a:rPr>
              <a:t>But as soon as this son of yours came, who</a:t>
            </a:r>
          </a:p>
          <a:p>
            <a:r>
              <a:rPr lang="en-US" sz="4000" dirty="0">
                <a:latin typeface="Aptos Display" panose="020B0004020202020204" pitchFamily="34" charset="0"/>
              </a:rPr>
              <a:t>has devoured your livelihood with harlots,</a:t>
            </a:r>
          </a:p>
          <a:p>
            <a:r>
              <a:rPr lang="en-US" sz="4000" dirty="0">
                <a:latin typeface="Aptos Display" panose="020B0004020202020204" pitchFamily="34" charset="0"/>
              </a:rPr>
              <a:t>you killed the fatted calf for </a:t>
            </a:r>
          </a:p>
          <a:p>
            <a:r>
              <a:rPr lang="en-US" sz="4000" dirty="0">
                <a:latin typeface="Aptos Display" panose="020B0004020202020204" pitchFamily="34" charset="0"/>
              </a:rPr>
              <a:t>him.”  And he said to him, </a:t>
            </a:r>
          </a:p>
          <a:p>
            <a:r>
              <a:rPr lang="en-US" sz="4000" dirty="0">
                <a:latin typeface="Aptos Display" panose="020B0004020202020204" pitchFamily="34" charset="0"/>
              </a:rPr>
              <a:t>“Son, you are always </a:t>
            </a:r>
          </a:p>
          <a:p>
            <a:r>
              <a:rPr lang="en-US" sz="4000" dirty="0">
                <a:latin typeface="Aptos Display" panose="020B0004020202020204" pitchFamily="34" charset="0"/>
              </a:rPr>
              <a:t>with me, and all that </a:t>
            </a:r>
          </a:p>
          <a:p>
            <a:r>
              <a:rPr lang="en-US" sz="4000" dirty="0">
                <a:latin typeface="Aptos Display" panose="020B0004020202020204" pitchFamily="34" charset="0"/>
              </a:rPr>
              <a:t>I have is yours.</a:t>
            </a:r>
            <a:endParaRPr lang="en-ZA" sz="400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410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55776" y="548680"/>
            <a:ext cx="583264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ZA" sz="6000" b="1" cap="all" dirty="0"/>
          </a:p>
          <a:p>
            <a:pPr algn="ctr"/>
            <a:endParaRPr lang="en-ZA" sz="3600" b="1" cap="all" dirty="0"/>
          </a:p>
          <a:p>
            <a:pPr algn="ctr"/>
            <a:r>
              <a:rPr lang="en-ZA" sz="6000" b="1" cap="all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85E4BFD-BED6-6705-D707-A4FE2DEF3BB2}"/>
              </a:ext>
            </a:extLst>
          </p:cNvPr>
          <p:cNvSpPr txBox="1"/>
          <p:nvPr/>
        </p:nvSpPr>
        <p:spPr>
          <a:xfrm>
            <a:off x="1691680" y="5661248"/>
            <a:ext cx="60149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pc="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Romans 8 verse 14</a:t>
            </a:r>
            <a:endParaRPr lang="en-ZA" sz="4400" b="1" spc="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D32562-40D5-B65C-F9C1-B2CD54BA4057}"/>
              </a:ext>
            </a:extLst>
          </p:cNvPr>
          <p:cNvSpPr txBox="1"/>
          <p:nvPr/>
        </p:nvSpPr>
        <p:spPr>
          <a:xfrm>
            <a:off x="179512" y="291420"/>
            <a:ext cx="885698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For as </a:t>
            </a:r>
            <a:r>
              <a:rPr lang="nl-NL" sz="4000" dirty="0" err="1">
                <a:solidFill>
                  <a:srgbClr val="121212"/>
                </a:solidFill>
                <a:latin typeface="Aptos Display" panose="020B0004020202020204" pitchFamily="34" charset="0"/>
              </a:rPr>
              <a:t>many</a:t>
            </a:r>
            <a:r>
              <a:rPr lang="nl-NL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 as are led </a:t>
            </a:r>
            <a:r>
              <a:rPr lang="nl-NL" sz="4000" dirty="0" err="1">
                <a:solidFill>
                  <a:srgbClr val="121212"/>
                </a:solidFill>
                <a:latin typeface="Aptos Display" panose="020B0004020202020204" pitchFamily="34" charset="0"/>
              </a:rPr>
              <a:t>by</a:t>
            </a:r>
            <a:r>
              <a:rPr lang="nl-NL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 </a:t>
            </a:r>
            <a:r>
              <a:rPr lang="nl-NL" sz="4000" dirty="0" err="1">
                <a:solidFill>
                  <a:srgbClr val="121212"/>
                </a:solidFill>
                <a:latin typeface="Aptos Display" panose="020B0004020202020204" pitchFamily="34" charset="0"/>
              </a:rPr>
              <a:t>the</a:t>
            </a:r>
            <a:r>
              <a:rPr lang="nl-NL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 Spirit of God, these are </a:t>
            </a:r>
            <a:r>
              <a:rPr lang="nl-NL" sz="4000" dirty="0" err="1">
                <a:solidFill>
                  <a:srgbClr val="121212"/>
                </a:solidFill>
                <a:latin typeface="Aptos Display" panose="020B0004020202020204" pitchFamily="34" charset="0"/>
              </a:rPr>
              <a:t>sons</a:t>
            </a:r>
            <a:r>
              <a:rPr lang="nl-NL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 of God.  For </a:t>
            </a:r>
            <a:r>
              <a:rPr lang="nl-NL" sz="4000" dirty="0" err="1">
                <a:solidFill>
                  <a:srgbClr val="121212"/>
                </a:solidFill>
                <a:latin typeface="Aptos Display" panose="020B0004020202020204" pitchFamily="34" charset="0"/>
              </a:rPr>
              <a:t>you</a:t>
            </a:r>
            <a:r>
              <a:rPr lang="nl-NL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 </a:t>
            </a:r>
            <a:r>
              <a:rPr lang="nl-NL" sz="4000" dirty="0" err="1">
                <a:solidFill>
                  <a:srgbClr val="121212"/>
                </a:solidFill>
                <a:latin typeface="Aptos Display" panose="020B0004020202020204" pitchFamily="34" charset="0"/>
              </a:rPr>
              <a:t>did</a:t>
            </a:r>
            <a:r>
              <a:rPr lang="nl-NL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 </a:t>
            </a:r>
            <a:r>
              <a:rPr lang="nl-NL" sz="4000" dirty="0" err="1">
                <a:solidFill>
                  <a:srgbClr val="121212"/>
                </a:solidFill>
                <a:latin typeface="Aptos Display" panose="020B0004020202020204" pitchFamily="34" charset="0"/>
              </a:rPr>
              <a:t>not</a:t>
            </a:r>
            <a:r>
              <a:rPr lang="nl-NL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 receive </a:t>
            </a:r>
            <a:r>
              <a:rPr lang="nl-NL" sz="4000" dirty="0" err="1">
                <a:solidFill>
                  <a:srgbClr val="121212"/>
                </a:solidFill>
                <a:latin typeface="Aptos Display" panose="020B0004020202020204" pitchFamily="34" charset="0"/>
              </a:rPr>
              <a:t>the</a:t>
            </a:r>
            <a:r>
              <a:rPr lang="nl-NL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 spirit of bandage </a:t>
            </a:r>
          </a:p>
          <a:p>
            <a:r>
              <a:rPr lang="nl-NL" sz="4000" dirty="0" err="1">
                <a:solidFill>
                  <a:srgbClr val="121212"/>
                </a:solidFill>
                <a:latin typeface="Aptos Display" panose="020B0004020202020204" pitchFamily="34" charset="0"/>
              </a:rPr>
              <a:t>again</a:t>
            </a:r>
            <a:r>
              <a:rPr lang="nl-NL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 </a:t>
            </a:r>
            <a:r>
              <a:rPr lang="nl-NL" sz="4000" dirty="0" err="1">
                <a:solidFill>
                  <a:srgbClr val="121212"/>
                </a:solidFill>
                <a:latin typeface="Aptos Display" panose="020B0004020202020204" pitchFamily="34" charset="0"/>
              </a:rPr>
              <a:t>to</a:t>
            </a:r>
            <a:r>
              <a:rPr lang="nl-NL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 </a:t>
            </a:r>
            <a:r>
              <a:rPr lang="nl-NL" sz="4000" dirty="0" err="1">
                <a:solidFill>
                  <a:srgbClr val="121212"/>
                </a:solidFill>
                <a:latin typeface="Aptos Display" panose="020B0004020202020204" pitchFamily="34" charset="0"/>
              </a:rPr>
              <a:t>fear</a:t>
            </a:r>
            <a:r>
              <a:rPr lang="nl-NL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, but </a:t>
            </a:r>
            <a:r>
              <a:rPr lang="nl-NL" sz="4000" dirty="0" err="1">
                <a:solidFill>
                  <a:srgbClr val="121212"/>
                </a:solidFill>
                <a:latin typeface="Aptos Display" panose="020B0004020202020204" pitchFamily="34" charset="0"/>
              </a:rPr>
              <a:t>you</a:t>
            </a:r>
            <a:r>
              <a:rPr lang="nl-NL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 </a:t>
            </a:r>
          </a:p>
          <a:p>
            <a:r>
              <a:rPr lang="nl-NL" sz="4000" dirty="0" err="1">
                <a:solidFill>
                  <a:srgbClr val="121212"/>
                </a:solidFill>
                <a:latin typeface="Aptos Display" panose="020B0004020202020204" pitchFamily="34" charset="0"/>
              </a:rPr>
              <a:t>received</a:t>
            </a:r>
            <a:r>
              <a:rPr lang="nl-NL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 </a:t>
            </a:r>
            <a:r>
              <a:rPr lang="nl-NL" sz="4000" dirty="0" err="1">
                <a:solidFill>
                  <a:srgbClr val="121212"/>
                </a:solidFill>
                <a:latin typeface="Aptos Display" panose="020B0004020202020204" pitchFamily="34" charset="0"/>
              </a:rPr>
              <a:t>the</a:t>
            </a:r>
            <a:r>
              <a:rPr lang="nl-NL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 Spirit of </a:t>
            </a:r>
          </a:p>
          <a:p>
            <a:r>
              <a:rPr lang="nl-NL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adoption </a:t>
            </a:r>
            <a:r>
              <a:rPr lang="nl-NL" sz="4000" dirty="0" err="1">
                <a:solidFill>
                  <a:srgbClr val="121212"/>
                </a:solidFill>
                <a:latin typeface="Aptos Display" panose="020B0004020202020204" pitchFamily="34" charset="0"/>
              </a:rPr>
              <a:t>by</a:t>
            </a:r>
            <a:r>
              <a:rPr lang="nl-NL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 </a:t>
            </a:r>
            <a:r>
              <a:rPr lang="nl-NL" sz="4000" dirty="0" err="1">
                <a:solidFill>
                  <a:srgbClr val="121212"/>
                </a:solidFill>
                <a:latin typeface="Aptos Display" panose="020B0004020202020204" pitchFamily="34" charset="0"/>
              </a:rPr>
              <a:t>whom</a:t>
            </a:r>
            <a:r>
              <a:rPr lang="nl-NL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 we </a:t>
            </a:r>
          </a:p>
          <a:p>
            <a:r>
              <a:rPr lang="nl-NL" sz="4000" dirty="0" err="1">
                <a:solidFill>
                  <a:srgbClr val="121212"/>
                </a:solidFill>
                <a:latin typeface="Aptos Display" panose="020B0004020202020204" pitchFamily="34" charset="0"/>
              </a:rPr>
              <a:t>cry</a:t>
            </a:r>
            <a:r>
              <a:rPr lang="nl-NL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 out, “</a:t>
            </a:r>
            <a:r>
              <a:rPr lang="nl-NL" sz="4000" dirty="0" err="1">
                <a:solidFill>
                  <a:srgbClr val="121212"/>
                </a:solidFill>
                <a:latin typeface="Aptos Display" panose="020B0004020202020204" pitchFamily="34" charset="0"/>
              </a:rPr>
              <a:t>Abba</a:t>
            </a:r>
            <a:r>
              <a:rPr lang="nl-NL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, </a:t>
            </a:r>
            <a:r>
              <a:rPr lang="nl-NL" sz="4000" dirty="0" err="1">
                <a:solidFill>
                  <a:srgbClr val="121212"/>
                </a:solidFill>
                <a:latin typeface="Aptos Display" panose="020B0004020202020204" pitchFamily="34" charset="0"/>
              </a:rPr>
              <a:t>Father</a:t>
            </a:r>
            <a:r>
              <a:rPr lang="nl-NL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.”</a:t>
            </a:r>
            <a:endParaRPr lang="en-ZA" sz="400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659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55776" y="548680"/>
            <a:ext cx="583264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ZA" sz="6000" b="1" cap="all" dirty="0"/>
          </a:p>
          <a:p>
            <a:pPr algn="ctr"/>
            <a:endParaRPr lang="en-ZA" sz="3600" b="1" cap="all" dirty="0"/>
          </a:p>
          <a:p>
            <a:pPr algn="ctr"/>
            <a:r>
              <a:rPr lang="en-ZA" sz="6000" b="1" cap="all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A1EC9D4-F3D9-6D50-4142-B886CC7947EC}"/>
              </a:ext>
            </a:extLst>
          </p:cNvPr>
          <p:cNvSpPr/>
          <p:nvPr/>
        </p:nvSpPr>
        <p:spPr>
          <a:xfrm>
            <a:off x="251520" y="527974"/>
            <a:ext cx="561662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4000" dirty="0"/>
              <a:t>“What comes into our minds when we think about  God is the</a:t>
            </a:r>
            <a:br>
              <a:rPr lang="en-ZA" sz="4000" dirty="0"/>
            </a:br>
            <a:r>
              <a:rPr lang="en-ZA" sz="4000" dirty="0"/>
              <a:t>most important thing about us“</a:t>
            </a:r>
          </a:p>
          <a:p>
            <a:pPr algn="r"/>
            <a:endParaRPr lang="en-ZA" sz="4000" b="1" dirty="0"/>
          </a:p>
          <a:p>
            <a:pPr algn="ctr"/>
            <a:r>
              <a:rPr lang="en-Z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A.W. </a:t>
            </a:r>
            <a:r>
              <a:rPr lang="en-ZA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Tozer</a:t>
            </a:r>
            <a:endParaRPr lang="en-ZA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817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55776" y="548680"/>
            <a:ext cx="583264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ZA" sz="6000" b="1" cap="all" dirty="0"/>
          </a:p>
          <a:p>
            <a:pPr algn="ctr"/>
            <a:endParaRPr lang="en-ZA" sz="3600" b="1" cap="all" dirty="0"/>
          </a:p>
          <a:p>
            <a:pPr algn="ctr"/>
            <a:r>
              <a:rPr lang="en-ZA" sz="6000" b="1" cap="all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E236BBE-743E-C878-E0C3-22BE3D859400}"/>
              </a:ext>
            </a:extLst>
          </p:cNvPr>
          <p:cNvSpPr/>
          <p:nvPr/>
        </p:nvSpPr>
        <p:spPr>
          <a:xfrm>
            <a:off x="539552" y="548680"/>
            <a:ext cx="46085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W</a:t>
            </a:r>
            <a:r>
              <a:rPr lang="en-ZA" sz="6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ho</a:t>
            </a:r>
            <a:r>
              <a:rPr lang="en-ZA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 is GOD to you when you think about Him?</a:t>
            </a:r>
          </a:p>
        </p:txBody>
      </p:sp>
    </p:spTree>
    <p:extLst>
      <p:ext uri="{BB962C8B-B14F-4D97-AF65-F5344CB8AC3E}">
        <p14:creationId xmlns:p14="http://schemas.microsoft.com/office/powerpoint/2010/main" val="1054069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55776" y="548680"/>
            <a:ext cx="583264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ZA" sz="6000" b="1" cap="all" dirty="0"/>
          </a:p>
          <a:p>
            <a:pPr algn="ctr"/>
            <a:endParaRPr lang="en-ZA" sz="3600" b="1" cap="all" dirty="0"/>
          </a:p>
          <a:p>
            <a:pPr algn="ctr"/>
            <a:r>
              <a:rPr lang="en-ZA" sz="6000" b="1" cap="all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23E7992-7592-87EA-5482-D2AE62603E47}"/>
              </a:ext>
            </a:extLst>
          </p:cNvPr>
          <p:cNvSpPr txBox="1"/>
          <p:nvPr/>
        </p:nvSpPr>
        <p:spPr>
          <a:xfrm>
            <a:off x="2267744" y="5558313"/>
            <a:ext cx="50237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pc="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Luke 11 verse 2</a:t>
            </a:r>
            <a:endParaRPr lang="en-ZA" sz="4400" b="1" spc="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9FF61F-E636-83A9-EA26-7BB21A67DC4A}"/>
              </a:ext>
            </a:extLst>
          </p:cNvPr>
          <p:cNvSpPr txBox="1"/>
          <p:nvPr/>
        </p:nvSpPr>
        <p:spPr>
          <a:xfrm>
            <a:off x="107504" y="44624"/>
            <a:ext cx="8784976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latin typeface="Aptos Display" panose="020B0004020202020204" pitchFamily="34" charset="0"/>
              </a:rPr>
              <a:t>Now it came to pass, as He was praying in a certain place, when He ceased, that one of His disciples said to Him, “Lord, teach us to pray, as John also </a:t>
            </a:r>
          </a:p>
          <a:p>
            <a:r>
              <a:rPr lang="en-US" sz="4000" dirty="0">
                <a:latin typeface="Aptos Display" panose="020B0004020202020204" pitchFamily="34" charset="0"/>
              </a:rPr>
              <a:t>taught His disciples.”</a:t>
            </a:r>
          </a:p>
        </p:txBody>
      </p:sp>
    </p:spTree>
    <p:extLst>
      <p:ext uri="{BB962C8B-B14F-4D97-AF65-F5344CB8AC3E}">
        <p14:creationId xmlns:p14="http://schemas.microsoft.com/office/powerpoint/2010/main" val="2754844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55776" y="548680"/>
            <a:ext cx="583264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ZA" sz="6000" b="1" cap="all" dirty="0"/>
          </a:p>
          <a:p>
            <a:pPr algn="ctr"/>
            <a:endParaRPr lang="en-ZA" sz="3600" b="1" cap="all" dirty="0"/>
          </a:p>
          <a:p>
            <a:pPr algn="ctr"/>
            <a:r>
              <a:rPr lang="en-ZA" sz="6000" b="1" cap="all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23E7992-7592-87EA-5482-D2AE62603E47}"/>
              </a:ext>
            </a:extLst>
          </p:cNvPr>
          <p:cNvSpPr txBox="1"/>
          <p:nvPr/>
        </p:nvSpPr>
        <p:spPr>
          <a:xfrm>
            <a:off x="2267744" y="5558313"/>
            <a:ext cx="50237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pc="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Luke 11 verse 2</a:t>
            </a:r>
            <a:endParaRPr lang="en-ZA" sz="4400" b="1" spc="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9FF61F-E636-83A9-EA26-7BB21A67DC4A}"/>
              </a:ext>
            </a:extLst>
          </p:cNvPr>
          <p:cNvSpPr txBox="1"/>
          <p:nvPr/>
        </p:nvSpPr>
        <p:spPr>
          <a:xfrm>
            <a:off x="107504" y="172953"/>
            <a:ext cx="8784976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latin typeface="Aptos Display" panose="020B0004020202020204" pitchFamily="34" charset="0"/>
              </a:rPr>
              <a:t>So He said to them, “When you pray, say: Our Father in heaven, Hallowed be Your name. Your kingdom come. </a:t>
            </a:r>
          </a:p>
          <a:p>
            <a:r>
              <a:rPr lang="en-US" sz="4000" dirty="0">
                <a:latin typeface="Aptos Display" panose="020B0004020202020204" pitchFamily="34" charset="0"/>
              </a:rPr>
              <a:t>Your will be done on earth </a:t>
            </a:r>
          </a:p>
          <a:p>
            <a:r>
              <a:rPr lang="en-US" sz="4000" dirty="0">
                <a:latin typeface="Aptos Display" panose="020B0004020202020204" pitchFamily="34" charset="0"/>
              </a:rPr>
              <a:t>as </a:t>
            </a:r>
            <a:r>
              <a:rPr lang="en-US" sz="4000" i="1" dirty="0">
                <a:latin typeface="Aptos Display" panose="020B0004020202020204" pitchFamily="34" charset="0"/>
              </a:rPr>
              <a:t>it is</a:t>
            </a:r>
            <a:r>
              <a:rPr lang="en-US" sz="4000" dirty="0">
                <a:latin typeface="Aptos Display" panose="020B0004020202020204" pitchFamily="34" charset="0"/>
              </a:rPr>
              <a:t> in heaven.</a:t>
            </a:r>
          </a:p>
        </p:txBody>
      </p:sp>
    </p:spTree>
    <p:extLst>
      <p:ext uri="{BB962C8B-B14F-4D97-AF65-F5344CB8AC3E}">
        <p14:creationId xmlns:p14="http://schemas.microsoft.com/office/powerpoint/2010/main" val="1945305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55776" y="548680"/>
            <a:ext cx="583264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ZA" sz="6000" b="1" cap="all" dirty="0"/>
          </a:p>
          <a:p>
            <a:pPr algn="ctr"/>
            <a:endParaRPr lang="en-ZA" sz="3600" b="1" cap="all" dirty="0"/>
          </a:p>
          <a:p>
            <a:pPr algn="ctr"/>
            <a:r>
              <a:rPr lang="en-ZA" sz="6000" b="1" cap="all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EADBD2C-2C36-C3BC-FEDB-1AC65C33F118}"/>
              </a:ext>
            </a:extLst>
          </p:cNvPr>
          <p:cNvSpPr txBox="1"/>
          <p:nvPr/>
        </p:nvSpPr>
        <p:spPr>
          <a:xfrm>
            <a:off x="971600" y="5611887"/>
            <a:ext cx="72200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pc="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Galatians 4 verse 4 - 7</a:t>
            </a:r>
            <a:endParaRPr lang="en-ZA" sz="4400" b="1" spc="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184380-7058-72E4-3136-C6248513E656}"/>
              </a:ext>
            </a:extLst>
          </p:cNvPr>
          <p:cNvSpPr txBox="1"/>
          <p:nvPr/>
        </p:nvSpPr>
        <p:spPr>
          <a:xfrm>
            <a:off x="179512" y="251931"/>
            <a:ext cx="878497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But when the fullness of the time had come, God sent forth His Son, born of a woman, born under the law, </a:t>
            </a:r>
          </a:p>
          <a:p>
            <a:r>
              <a:rPr lang="en-US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to redeem those who were </a:t>
            </a:r>
          </a:p>
          <a:p>
            <a:r>
              <a:rPr lang="en-US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under the law, that we </a:t>
            </a:r>
          </a:p>
          <a:p>
            <a:r>
              <a:rPr lang="en-US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might receive the </a:t>
            </a:r>
          </a:p>
          <a:p>
            <a:r>
              <a:rPr lang="en-US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adoption as sons.</a:t>
            </a:r>
          </a:p>
        </p:txBody>
      </p:sp>
    </p:spTree>
    <p:extLst>
      <p:ext uri="{BB962C8B-B14F-4D97-AF65-F5344CB8AC3E}">
        <p14:creationId xmlns:p14="http://schemas.microsoft.com/office/powerpoint/2010/main" val="1809927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55776" y="548680"/>
            <a:ext cx="583264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ZA" sz="6000" b="1" cap="all" dirty="0"/>
          </a:p>
          <a:p>
            <a:pPr algn="ctr"/>
            <a:endParaRPr lang="en-ZA" sz="3600" b="1" cap="all" dirty="0"/>
          </a:p>
          <a:p>
            <a:pPr algn="ctr"/>
            <a:r>
              <a:rPr lang="en-ZA" sz="6000" b="1" cap="all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EADBD2C-2C36-C3BC-FEDB-1AC65C33F118}"/>
              </a:ext>
            </a:extLst>
          </p:cNvPr>
          <p:cNvSpPr txBox="1"/>
          <p:nvPr/>
        </p:nvSpPr>
        <p:spPr>
          <a:xfrm>
            <a:off x="971600" y="5611887"/>
            <a:ext cx="72200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pc="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Galatians 4 verse 4 - 7</a:t>
            </a:r>
            <a:endParaRPr lang="en-ZA" sz="4400" b="1" spc="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6223BC-4C5F-A85C-C040-FF0E4571E9FB}"/>
              </a:ext>
            </a:extLst>
          </p:cNvPr>
          <p:cNvSpPr txBox="1"/>
          <p:nvPr/>
        </p:nvSpPr>
        <p:spPr>
          <a:xfrm>
            <a:off x="323528" y="212442"/>
            <a:ext cx="849694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And because you are sons, God has sent forth the Spirit of His Son into your hearts, crying out, “Abba, Father!” Therefore you are</a:t>
            </a:r>
          </a:p>
          <a:p>
            <a:r>
              <a:rPr lang="en-US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 no longer a slave but a </a:t>
            </a:r>
          </a:p>
          <a:p>
            <a:r>
              <a:rPr lang="en-US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son, and if a son, then </a:t>
            </a:r>
          </a:p>
          <a:p>
            <a:r>
              <a:rPr lang="en-US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an heir of God through </a:t>
            </a:r>
          </a:p>
          <a:p>
            <a:r>
              <a:rPr lang="en-US" sz="4000" dirty="0">
                <a:solidFill>
                  <a:srgbClr val="121212"/>
                </a:solidFill>
                <a:latin typeface="Aptos Display" panose="020B0004020202020204" pitchFamily="34" charset="0"/>
              </a:rPr>
              <a:t>Christ.</a:t>
            </a:r>
          </a:p>
        </p:txBody>
      </p:sp>
    </p:spTree>
    <p:extLst>
      <p:ext uri="{BB962C8B-B14F-4D97-AF65-F5344CB8AC3E}">
        <p14:creationId xmlns:p14="http://schemas.microsoft.com/office/powerpoint/2010/main" val="1300977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55776" y="548680"/>
            <a:ext cx="583264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ZA" sz="6000" b="1" cap="all" dirty="0"/>
          </a:p>
          <a:p>
            <a:pPr algn="ctr"/>
            <a:endParaRPr lang="en-ZA" sz="3600" b="1" cap="all" dirty="0"/>
          </a:p>
          <a:p>
            <a:pPr algn="ctr"/>
            <a:r>
              <a:rPr lang="en-ZA" sz="6000" b="1" cap="all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23E7992-7592-87EA-5482-D2AE62603E47}"/>
              </a:ext>
            </a:extLst>
          </p:cNvPr>
          <p:cNvSpPr txBox="1"/>
          <p:nvPr/>
        </p:nvSpPr>
        <p:spPr>
          <a:xfrm>
            <a:off x="1351599" y="5539879"/>
            <a:ext cx="64408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pc="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Luke 2 verse 42 - 50</a:t>
            </a:r>
            <a:endParaRPr lang="en-ZA" sz="4400" b="1" spc="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105123-8C79-AC99-DC04-EBF040729B8D}"/>
              </a:ext>
            </a:extLst>
          </p:cNvPr>
          <p:cNvSpPr txBox="1"/>
          <p:nvPr/>
        </p:nvSpPr>
        <p:spPr>
          <a:xfrm>
            <a:off x="108520" y="44624"/>
            <a:ext cx="8927976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900" dirty="0">
                <a:solidFill>
                  <a:srgbClr val="000000"/>
                </a:solidFill>
                <a:latin typeface="Aptos Display" panose="020B0004020202020204" pitchFamily="34" charset="0"/>
              </a:rPr>
              <a:t>And when He was twelve years old, they went up to Jerusalem according to the custom of the feast. When they had finished the days, as they returned,</a:t>
            </a:r>
          </a:p>
          <a:p>
            <a:r>
              <a:rPr lang="en-US" sz="3900" dirty="0">
                <a:solidFill>
                  <a:srgbClr val="000000"/>
                </a:solidFill>
                <a:latin typeface="Aptos Display" panose="020B0004020202020204" pitchFamily="34" charset="0"/>
              </a:rPr>
              <a:t>the Boy Jesus  lingered behind</a:t>
            </a:r>
          </a:p>
          <a:p>
            <a:r>
              <a:rPr lang="en-US" sz="3900" dirty="0">
                <a:solidFill>
                  <a:srgbClr val="000000"/>
                </a:solidFill>
                <a:latin typeface="Aptos Display" panose="020B0004020202020204" pitchFamily="34" charset="0"/>
              </a:rPr>
              <a:t>in Jerusalem. And Joseph </a:t>
            </a:r>
          </a:p>
          <a:p>
            <a:r>
              <a:rPr lang="en-US" sz="3900" dirty="0">
                <a:solidFill>
                  <a:srgbClr val="000000"/>
                </a:solidFill>
                <a:latin typeface="Aptos Display" panose="020B0004020202020204" pitchFamily="34" charset="0"/>
              </a:rPr>
              <a:t>and His mother did </a:t>
            </a:r>
          </a:p>
          <a:p>
            <a:r>
              <a:rPr lang="en-US" sz="3900" dirty="0">
                <a:solidFill>
                  <a:srgbClr val="000000"/>
                </a:solidFill>
                <a:latin typeface="Aptos Display" panose="020B0004020202020204" pitchFamily="34" charset="0"/>
              </a:rPr>
              <a:t>not know it; </a:t>
            </a:r>
            <a:endParaRPr lang="en-GB" sz="390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003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55776" y="548680"/>
            <a:ext cx="583264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ZA" sz="6000" b="1" cap="all" dirty="0"/>
          </a:p>
          <a:p>
            <a:pPr algn="ctr"/>
            <a:endParaRPr lang="en-ZA" sz="3600" b="1" cap="all" dirty="0"/>
          </a:p>
          <a:p>
            <a:pPr algn="ctr"/>
            <a:r>
              <a:rPr lang="en-ZA" sz="6000" b="1" cap="all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23E7992-7592-87EA-5482-D2AE62603E47}"/>
              </a:ext>
            </a:extLst>
          </p:cNvPr>
          <p:cNvSpPr txBox="1"/>
          <p:nvPr/>
        </p:nvSpPr>
        <p:spPr>
          <a:xfrm>
            <a:off x="1351599" y="5539879"/>
            <a:ext cx="64408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pc="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Display" panose="020B0004020202020204" pitchFamily="34" charset="0"/>
              </a:rPr>
              <a:t>Luke 2 verse 42 - 50</a:t>
            </a:r>
            <a:endParaRPr lang="en-ZA" sz="4400" b="1" spc="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105123-8C79-AC99-DC04-EBF040729B8D}"/>
              </a:ext>
            </a:extLst>
          </p:cNvPr>
          <p:cNvSpPr txBox="1"/>
          <p:nvPr/>
        </p:nvSpPr>
        <p:spPr>
          <a:xfrm>
            <a:off x="179512" y="263545"/>
            <a:ext cx="8928992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900" dirty="0">
                <a:solidFill>
                  <a:srgbClr val="000000"/>
                </a:solidFill>
                <a:latin typeface="Aptos Display" panose="020B0004020202020204" pitchFamily="34" charset="0"/>
              </a:rPr>
              <a:t>but supposing Him to have been in the company, they went a day's journey, and sought Him among their </a:t>
            </a:r>
          </a:p>
          <a:p>
            <a:r>
              <a:rPr lang="en-US" sz="3900" dirty="0">
                <a:solidFill>
                  <a:srgbClr val="000000"/>
                </a:solidFill>
                <a:latin typeface="Aptos Display" panose="020B0004020202020204" pitchFamily="34" charset="0"/>
              </a:rPr>
              <a:t>relatives and acquaintances</a:t>
            </a:r>
          </a:p>
          <a:p>
            <a:r>
              <a:rPr lang="en-US" sz="3900" dirty="0">
                <a:solidFill>
                  <a:srgbClr val="000000"/>
                </a:solidFill>
                <a:latin typeface="Aptos Display" panose="020B0004020202020204" pitchFamily="34" charset="0"/>
              </a:rPr>
              <a:t>Now so it was that after </a:t>
            </a:r>
          </a:p>
          <a:p>
            <a:r>
              <a:rPr lang="en-US" sz="3900" dirty="0">
                <a:solidFill>
                  <a:srgbClr val="000000"/>
                </a:solidFill>
                <a:latin typeface="Aptos Display" panose="020B0004020202020204" pitchFamily="34" charset="0"/>
              </a:rPr>
              <a:t>three days they found Him </a:t>
            </a:r>
          </a:p>
          <a:p>
            <a:r>
              <a:rPr lang="en-US" sz="3900" dirty="0">
                <a:solidFill>
                  <a:srgbClr val="000000"/>
                </a:solidFill>
                <a:latin typeface="Aptos Display" panose="020B0004020202020204" pitchFamily="34" charset="0"/>
              </a:rPr>
              <a:t>in the temple, sitting in </a:t>
            </a:r>
          </a:p>
          <a:p>
            <a:r>
              <a:rPr lang="en-US" sz="3900" dirty="0">
                <a:solidFill>
                  <a:srgbClr val="000000"/>
                </a:solidFill>
                <a:latin typeface="Aptos Display" panose="020B0004020202020204" pitchFamily="34" charset="0"/>
              </a:rPr>
              <a:t>the midst of the teachers</a:t>
            </a:r>
            <a:endParaRPr lang="en-GB" sz="390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242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12626</TotalTime>
  <Words>816</Words>
  <Application>Microsoft Office PowerPoint</Application>
  <PresentationFormat>On-screen Show (4:3)</PresentationFormat>
  <Paragraphs>157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00TradeGothicLTStd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 Ferreira</dc:creator>
  <cp:lastModifiedBy>Danie</cp:lastModifiedBy>
  <cp:revision>342</cp:revision>
  <cp:lastPrinted>2015-01-29T10:03:28Z</cp:lastPrinted>
  <dcterms:created xsi:type="dcterms:W3CDTF">2012-04-25T11:32:40Z</dcterms:created>
  <dcterms:modified xsi:type="dcterms:W3CDTF">2023-12-03T13:06:41Z</dcterms:modified>
</cp:coreProperties>
</file>