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1pPr>
    <a:lvl2pPr marL="0" marR="0" indent="4572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2pPr>
    <a:lvl3pPr marL="0" marR="0" indent="9144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3pPr>
    <a:lvl4pPr marL="0" marR="0" indent="13716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4pPr>
    <a:lvl5pPr marL="0" marR="0" indent="18288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5pPr>
    <a:lvl6pPr marL="0" marR="0" indent="22860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6pPr>
    <a:lvl7pPr marL="0" marR="0" indent="27432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7pPr>
    <a:lvl8pPr marL="0" marR="0" indent="32004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8pPr>
    <a:lvl9pPr marL="0" marR="0" indent="36576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61" name="Shape 261"/>
          <p:cNvSpPr/>
          <p:nvPr>
            <p:ph type="sldImg"/>
          </p:nvPr>
        </p:nvSpPr>
        <p:spPr>
          <a:xfrm>
            <a:off x="1143000" y="685800"/>
            <a:ext cx="4572000" cy="3429000"/>
          </a:xfrm>
          <a:prstGeom prst="rect">
            <a:avLst/>
          </a:prstGeom>
        </p:spPr>
        <p:txBody>
          <a:bodyPr/>
          <a:lstStyle/>
          <a:p>
            <a:pPr/>
          </a:p>
        </p:txBody>
      </p:sp>
      <p:sp>
        <p:nvSpPr>
          <p:cNvPr id="262" name="Shape 2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600">
        <a:latin typeface="+mn-lt"/>
        <a:ea typeface="+mn-ea"/>
        <a:cs typeface="+mn-cs"/>
        <a:sym typeface="Arial"/>
      </a:defRPr>
    </a:lvl1pPr>
    <a:lvl2pPr indent="228600" latinLnBrk="0">
      <a:defRPr sz="1600">
        <a:latin typeface="+mn-lt"/>
        <a:ea typeface="+mn-ea"/>
        <a:cs typeface="+mn-cs"/>
        <a:sym typeface="Arial"/>
      </a:defRPr>
    </a:lvl2pPr>
    <a:lvl3pPr indent="457200" latinLnBrk="0">
      <a:defRPr sz="1600">
        <a:latin typeface="+mn-lt"/>
        <a:ea typeface="+mn-ea"/>
        <a:cs typeface="+mn-cs"/>
        <a:sym typeface="Arial"/>
      </a:defRPr>
    </a:lvl3pPr>
    <a:lvl4pPr indent="685800" latinLnBrk="0">
      <a:defRPr sz="1600">
        <a:latin typeface="+mn-lt"/>
        <a:ea typeface="+mn-ea"/>
        <a:cs typeface="+mn-cs"/>
        <a:sym typeface="Arial"/>
      </a:defRPr>
    </a:lvl4pPr>
    <a:lvl5pPr indent="914400" latinLnBrk="0">
      <a:defRPr sz="1600">
        <a:latin typeface="+mn-lt"/>
        <a:ea typeface="+mn-ea"/>
        <a:cs typeface="+mn-cs"/>
        <a:sym typeface="Arial"/>
      </a:defRPr>
    </a:lvl5pPr>
    <a:lvl6pPr indent="1143000" latinLnBrk="0">
      <a:defRPr sz="1600">
        <a:latin typeface="+mn-lt"/>
        <a:ea typeface="+mn-ea"/>
        <a:cs typeface="+mn-cs"/>
        <a:sym typeface="Arial"/>
      </a:defRPr>
    </a:lvl6pPr>
    <a:lvl7pPr indent="1371600" latinLnBrk="0">
      <a:defRPr sz="1600">
        <a:latin typeface="+mn-lt"/>
        <a:ea typeface="+mn-ea"/>
        <a:cs typeface="+mn-cs"/>
        <a:sym typeface="Arial"/>
      </a:defRPr>
    </a:lvl7pPr>
    <a:lvl8pPr indent="1600200" latinLnBrk="0">
      <a:defRPr sz="1600">
        <a:latin typeface="+mn-lt"/>
        <a:ea typeface="+mn-ea"/>
        <a:cs typeface="+mn-cs"/>
        <a:sym typeface="Arial"/>
      </a:defRPr>
    </a:lvl8pPr>
    <a:lvl9pPr indent="1828800" latinLnBrk="0">
      <a:defRPr sz="16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2" name="Picture Placeholder 6"/>
          <p:cNvSpPr/>
          <p:nvPr>
            <p:ph type="pic" sz="quarter" idx="21"/>
          </p:nvPr>
        </p:nvSpPr>
        <p:spPr>
          <a:xfrm>
            <a:off x="4623961" y="3122341"/>
            <a:ext cx="2944079" cy="2944079"/>
          </a:xfrm>
          <a:prstGeom prst="rect">
            <a:avLst/>
          </a:prstGeom>
        </p:spPr>
        <p:txBody>
          <a:bodyPr lIns="91439" rIns="91439"/>
          <a:lstStyle/>
          <a:p>
            <a:pP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sp>
        <p:nvSpPr>
          <p:cNvPr id="92"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93"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00" name="Title Text"/>
          <p:cNvSpPr txBox="1"/>
          <p:nvPr>
            <p:ph type="title"/>
          </p:nvPr>
        </p:nvSpPr>
        <p:spPr>
          <a:xfrm>
            <a:off x="1524000" y="1122362"/>
            <a:ext cx="9144000" cy="2387601"/>
          </a:xfrm>
          <a:prstGeom prst="rect">
            <a:avLst/>
          </a:prstGeom>
        </p:spPr>
        <p:txBody>
          <a:bodyPr anchor="b">
            <a:normAutofit fontScale="100000" lnSpcReduction="0"/>
          </a:bodyPr>
          <a:lstStyle>
            <a:lvl1pPr algn="ctr">
              <a:defRPr sz="6000"/>
            </a:lvl1pPr>
          </a:lstStyle>
          <a:p>
            <a:pPr/>
            <a:r>
              <a:t>Title Text</a:t>
            </a:r>
          </a:p>
        </p:txBody>
      </p:sp>
      <p:sp>
        <p:nvSpPr>
          <p:cNvPr id="101"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09"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10"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118"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119"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127"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28"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136" name="Title Text"/>
          <p:cNvSpPr txBox="1"/>
          <p:nvPr>
            <p:ph type="title"/>
          </p:nvPr>
        </p:nvSpPr>
        <p:spPr>
          <a:xfrm>
            <a:off x="839787" y="365125"/>
            <a:ext cx="10515601" cy="1325563"/>
          </a:xfrm>
          <a:prstGeom prst="rect">
            <a:avLst/>
          </a:prstGeom>
        </p:spPr>
        <p:txBody>
          <a:bodyPr>
            <a:normAutofit fontScale="100000" lnSpcReduction="0"/>
          </a:bodyPr>
          <a:lstStyle/>
          <a:p>
            <a:pPr/>
            <a:r>
              <a:t>Title Text</a:t>
            </a:r>
          </a:p>
        </p:txBody>
      </p:sp>
      <p:sp>
        <p:nvSpPr>
          <p:cNvPr id="137"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8"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139"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146"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47"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161"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162"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63"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16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71"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172" name="Picture Placeholder 2"/>
          <p:cNvSpPr/>
          <p:nvPr>
            <p:ph type="pic" sz="half" idx="21"/>
          </p:nvPr>
        </p:nvSpPr>
        <p:spPr>
          <a:xfrm>
            <a:off x="5183187" y="987425"/>
            <a:ext cx="6172201" cy="4873625"/>
          </a:xfrm>
          <a:prstGeom prst="rect">
            <a:avLst/>
          </a:prstGeom>
        </p:spPr>
        <p:txBody>
          <a:bodyPr lIns="91439" rIns="91439"/>
          <a:lstStyle/>
          <a:p>
            <a:pPr/>
          </a:p>
        </p:txBody>
      </p:sp>
      <p:sp>
        <p:nvSpPr>
          <p:cNvPr id="173"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7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21"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81" name="Title Text"/>
          <p:cNvSpPr txBox="1"/>
          <p:nvPr>
            <p:ph type="title"/>
          </p:nvPr>
        </p:nvSpPr>
        <p:spPr>
          <a:xfrm>
            <a:off x="1524000" y="1122362"/>
            <a:ext cx="9144000" cy="2387601"/>
          </a:xfrm>
          <a:prstGeom prst="rect">
            <a:avLst/>
          </a:prstGeom>
        </p:spPr>
        <p:txBody>
          <a:bodyPr anchor="b">
            <a:normAutofit fontScale="100000" lnSpcReduction="0"/>
          </a:bodyPr>
          <a:lstStyle>
            <a:lvl1pPr algn="ctr">
              <a:defRPr sz="6000"/>
            </a:lvl1pPr>
          </a:lstStyle>
          <a:p>
            <a:pPr/>
            <a:r>
              <a:t>Title Text</a:t>
            </a:r>
          </a:p>
        </p:txBody>
      </p:sp>
      <p:sp>
        <p:nvSpPr>
          <p:cNvPr id="182"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83"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90"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91"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199"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200"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01"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208"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209"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1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217" name="Title Text"/>
          <p:cNvSpPr txBox="1"/>
          <p:nvPr>
            <p:ph type="title"/>
          </p:nvPr>
        </p:nvSpPr>
        <p:spPr>
          <a:xfrm>
            <a:off x="839787" y="365125"/>
            <a:ext cx="10515601" cy="1325563"/>
          </a:xfrm>
          <a:prstGeom prst="rect">
            <a:avLst/>
          </a:prstGeom>
        </p:spPr>
        <p:txBody>
          <a:bodyPr>
            <a:normAutofit fontScale="100000" lnSpcReduction="0"/>
          </a:bodyPr>
          <a:lstStyle/>
          <a:p>
            <a:pPr/>
            <a:r>
              <a:t>Title Text</a:t>
            </a:r>
          </a:p>
        </p:txBody>
      </p:sp>
      <p:sp>
        <p:nvSpPr>
          <p:cNvPr id="218"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19"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22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227"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228"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23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24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243"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244"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24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25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253" name="Picture Placeholder 2"/>
          <p:cNvSpPr/>
          <p:nvPr>
            <p:ph type="pic" sz="half" idx="21"/>
          </p:nvPr>
        </p:nvSpPr>
        <p:spPr>
          <a:xfrm>
            <a:off x="5183187" y="987425"/>
            <a:ext cx="6172201" cy="4873625"/>
          </a:xfrm>
          <a:prstGeom prst="rect">
            <a:avLst/>
          </a:prstGeom>
        </p:spPr>
        <p:txBody>
          <a:bodyPr lIns="91439" rIns="91439"/>
          <a:lstStyle/>
          <a:p>
            <a:pPr/>
          </a:p>
        </p:txBody>
      </p:sp>
      <p:sp>
        <p:nvSpPr>
          <p:cNvPr id="254"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5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nchor="t">
            <a:normAutofit fontScale="100000" lnSpcReduction="0"/>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50"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58"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75"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lstStyle/>
          <a:p>
            <a:pPr/>
          </a:p>
        </p:txBody>
      </p:sp>
      <p:sp>
        <p:nvSpPr>
          <p:cNvPr id="84"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nk 17" descr="Ink 17"/>
          <p:cNvPicPr>
            <a:picLocks noChangeAspect="1"/>
          </p:cNvPicPr>
          <p:nvPr/>
        </p:nvPicPr>
        <p:blipFill>
          <a:blip r:embed="rId3">
            <a:extLst/>
          </a:blip>
          <a:stretch>
            <a:fillRect/>
          </a:stretch>
        </p:blipFill>
        <p:spPr>
          <a:xfrm>
            <a:off x="4879597" y="4832860"/>
            <a:ext cx="36001" cy="33481"/>
          </a:xfrm>
          <a:prstGeom prst="rect">
            <a:avLst/>
          </a:prstGeom>
          <a:ln w="12700">
            <a:miter lim="400000"/>
          </a:ln>
        </p:spPr>
      </p:pic>
      <p:sp>
        <p:nvSpPr>
          <p:cNvPr id="3"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lnSpc>
                <a:spcPct val="100000"/>
              </a:lnSpc>
              <a:defRPr sz="1200">
                <a:solidFill>
                  <a:srgbClr val="000000"/>
                </a:solidFill>
                <a:latin typeface="Calibri"/>
                <a:ea typeface="Calibri"/>
                <a:cs typeface="Calibri"/>
                <a:sym typeface="Calibri"/>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Picture 14" descr="Picture 14"/>
          <p:cNvPicPr>
            <a:picLocks noChangeAspect="1"/>
          </p:cNvPicPr>
          <p:nvPr/>
        </p:nvPicPr>
        <p:blipFill>
          <a:blip r:embed="rId2">
            <a:extLst/>
          </a:blip>
          <a:stretch>
            <a:fillRect/>
          </a:stretch>
        </p:blipFill>
        <p:spPr>
          <a:xfrm>
            <a:off x="5246296" y="2380872"/>
            <a:ext cx="1699409" cy="911692"/>
          </a:xfrm>
          <a:prstGeom prst="rect">
            <a:avLst/>
          </a:prstGeom>
          <a:ln w="12700">
            <a:miter lim="400000"/>
          </a:ln>
        </p:spPr>
      </p:pic>
      <p:pic>
        <p:nvPicPr>
          <p:cNvPr id="265" name="Picture 6" descr="Picture 6"/>
          <p:cNvPicPr>
            <a:picLocks noChangeAspect="1"/>
          </p:cNvPicPr>
          <p:nvPr/>
        </p:nvPicPr>
        <p:blipFill>
          <a:blip r:embed="rId3">
            <a:extLst/>
          </a:blip>
          <a:stretch>
            <a:fillRect/>
          </a:stretch>
        </p:blipFill>
        <p:spPr>
          <a:xfrm>
            <a:off x="0" y="5130139"/>
            <a:ext cx="1077371" cy="1727861"/>
          </a:xfrm>
          <a:prstGeom prst="rect">
            <a:avLst/>
          </a:prstGeom>
          <a:ln w="12700">
            <a:miter lim="400000"/>
          </a:ln>
        </p:spPr>
      </p:pic>
      <p:sp>
        <p:nvSpPr>
          <p:cNvPr id="266" name="TextBox 28"/>
          <p:cNvSpPr txBox="1"/>
          <p:nvPr/>
        </p:nvSpPr>
        <p:spPr>
          <a:xfrm>
            <a:off x="1814945" y="3074920"/>
            <a:ext cx="8562110"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300" sz="4400"/>
            </a:lvl1pPr>
          </a:lstStyle>
          <a:p>
            <a:pPr/>
            <a:r>
              <a:t>Wie se julle is Ek?</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3" name="TextBox 5"/>
          <p:cNvSpPr txBox="1"/>
          <p:nvPr/>
        </p:nvSpPr>
        <p:spPr>
          <a:xfrm>
            <a:off x="444073" y="637539"/>
            <a:ext cx="11303854"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16:24-26) </a:t>
            </a:r>
            <a:r>
              <a:rPr baseline="31999"/>
              <a:t>24 </a:t>
            </a:r>
            <a:r>
              <a:t>TOE sê Jesus vir sy dissipels: As iemand agter My aan wil kom, moet hy homself verloën en sy kruis opneem en My volg. </a:t>
            </a:r>
            <a:r>
              <a:rPr baseline="31999"/>
              <a:t>25</a:t>
            </a:r>
            <a:r>
              <a:t>Want elkeen wat sy lewe wil red, sal dit verloor; maar elkeen wat sy lewe om My ontwil verloor, sal dit vind. </a:t>
            </a:r>
            <a:r>
              <a:rPr baseline="31999"/>
              <a:t>26</a:t>
            </a:r>
            <a:r>
              <a:t>Want wat baat dit ’n mens as hy die hele wêreld win, maar aan sy siel skade ly? Of wat sal ’n mens gee as losprys vir sy siel?</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6" name="TextBox 5"/>
          <p:cNvSpPr txBox="1"/>
          <p:nvPr/>
        </p:nvSpPr>
        <p:spPr>
          <a:xfrm>
            <a:off x="444073" y="988059"/>
            <a:ext cx="11303854" cy="48818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16:27-28) </a:t>
            </a:r>
            <a:r>
              <a:rPr baseline="31999"/>
              <a:t>27</a:t>
            </a:r>
            <a:r>
              <a:t>Want die Seun van die mens staan gereed om met sy engele in die heerlikheid van sy Vader te kom, en dan sal Hy elkeen vergeld volgens sy dade. </a:t>
            </a:r>
            <a:r>
              <a:rPr baseline="31999"/>
              <a:t>28</a:t>
            </a:r>
            <a:r>
              <a:t>Voorwaar Ek sê vir julle, daar is sommige van die wat hier staan, wat die dood sekerlik nie sal smaak voordat hulle die Seun van die mens in sy koninkryk sien kom het nie.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9" name="TextBox 5"/>
          <p:cNvSpPr txBox="1"/>
          <p:nvPr/>
        </p:nvSpPr>
        <p:spPr>
          <a:xfrm>
            <a:off x="413805" y="637539"/>
            <a:ext cx="11364391"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16:6) </a:t>
            </a:r>
            <a:r>
              <a:rPr baseline="31999"/>
              <a:t>6</a:t>
            </a:r>
            <a:r>
              <a:t>Pas op en wees op julle hoede vir die suurdeeg van die Fariseërs en Sadduseërs.</a:t>
            </a:r>
          </a:p>
          <a:p>
            <a:pPr algn="l">
              <a:defRPr sz="3800">
                <a:latin typeface="Trade Gothic LT Std Bold Conden"/>
                <a:ea typeface="Trade Gothic LT Std Bold Conden"/>
                <a:cs typeface="Trade Gothic LT Std Bold Conden"/>
                <a:sym typeface="Trade Gothic LT Std Bold Conden"/>
              </a:defRPr>
            </a:pPr>
            <a:r>
              <a:t>(Gal 5:9)n Bietjie suurdeeg maak die hele deeg suur.</a:t>
            </a:r>
          </a:p>
          <a:p>
            <a:pPr algn="l">
              <a:defRPr sz="3800">
                <a:latin typeface="Trade Gothic LT Std Bold Conden"/>
                <a:ea typeface="Trade Gothic LT Std Bold Conden"/>
                <a:cs typeface="Trade Gothic LT Std Bold Conden"/>
                <a:sym typeface="Trade Gothic LT Std Bold Conden"/>
              </a:defRPr>
            </a:pPr>
            <a:r>
              <a:t>(2 Tim 4:3) </a:t>
            </a:r>
            <a:r>
              <a:rPr baseline="31999"/>
              <a:t>3</a:t>
            </a:r>
            <a:r>
              <a:t>want daar sal ’n tyd wees wanneer hulle die gesonde leer nie sal verdra nie, maar, omdat hulle in hul gehoor gestreel wil wees, vir hulle ’n menigte leraars sal versamel volgens hulle eie begeerlikhede,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02" name="TextBox 5"/>
          <p:cNvSpPr txBox="1"/>
          <p:nvPr/>
        </p:nvSpPr>
        <p:spPr>
          <a:xfrm>
            <a:off x="679975" y="637539"/>
            <a:ext cx="10832050"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16:1) EN die Fariseërs en Sadduseërs het nader gekom om Hom te versoek en het Hom gevra om hulle ’n teken uit die hemel te laat sien.</a:t>
            </a:r>
          </a:p>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(Mat 16:23) </a:t>
            </a:r>
            <a:r>
              <a:rPr baseline="31999"/>
              <a:t>23</a:t>
            </a:r>
            <a:r>
              <a:t>Maar Hy het omgedraai en vir Petrus gesê: Gaan weg agter My, Satan! Jy is vir My ’n struikelblok, omdat jy nie die dinge van God bedink nie, </a:t>
            </a:r>
            <a:r>
              <a:rPr b="1" u="sng"/>
              <a:t>maar die dinge van die mense</a:t>
            </a:r>
            <a:r>
              <a: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05" name="Wie se julle is Ek?"/>
          <p:cNvSpPr txBox="1"/>
          <p:nvPr>
            <p:ph type="title" idx="4294967295"/>
          </p:nvPr>
        </p:nvSpPr>
        <p:spPr>
          <a:xfrm>
            <a:off x="838200" y="624522"/>
            <a:ext cx="10515600" cy="1595439"/>
          </a:xfrm>
          <a:prstGeom prst="rect">
            <a:avLst/>
          </a:prstGeom>
        </p:spPr>
        <p:txBody>
          <a:bodyPr>
            <a:normAutofit fontScale="100000" lnSpcReduction="0"/>
          </a:bodyPr>
          <a:lstStyle>
            <a:lvl1pPr algn="ctr">
              <a:defRPr b="1">
                <a:solidFill>
                  <a:srgbClr val="FFFFFF"/>
                </a:solidFill>
              </a:defRPr>
            </a:lvl1pPr>
          </a:lstStyle>
          <a:p>
            <a:pPr/>
            <a:r>
              <a:t>Wie se julle is Ek?</a:t>
            </a:r>
          </a:p>
        </p:txBody>
      </p:sp>
      <p:sp>
        <p:nvSpPr>
          <p:cNvPr id="306" name="Waak daarteen om jou geloof op die dinge van mense te bou."/>
          <p:cNvSpPr txBox="1"/>
          <p:nvPr>
            <p:ph type="body" idx="4294967295"/>
          </p:nvPr>
        </p:nvSpPr>
        <p:spPr>
          <a:xfrm>
            <a:off x="988248" y="2337630"/>
            <a:ext cx="10215504" cy="3841956"/>
          </a:xfrm>
          <a:prstGeom prst="rect">
            <a:avLst/>
          </a:prstGeom>
        </p:spPr>
        <p:txBody>
          <a:bodyPr>
            <a:normAutofit fontScale="100000" lnSpcReduction="0"/>
          </a:bodyPr>
          <a:lstStyle>
            <a:lvl1pPr marL="374315" indent="-374315">
              <a:lnSpc>
                <a:spcPct val="120000"/>
              </a:lnSpc>
              <a:buFontTx/>
              <a:buAutoNum type="arabicPeriod" startAt="1"/>
              <a:defRPr sz="3800">
                <a:solidFill>
                  <a:srgbClr val="FFFFFF"/>
                </a:solidFill>
              </a:defRPr>
            </a:lvl1pPr>
          </a:lstStyle>
          <a:p>
            <a:pPr/>
            <a:r>
              <a:t>Waak daarteen om jou geloof op die dinge van mense te bou.</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09" name="TextBox 5"/>
          <p:cNvSpPr txBox="1"/>
          <p:nvPr/>
        </p:nvSpPr>
        <p:spPr>
          <a:xfrm>
            <a:off x="1131450" y="590688"/>
            <a:ext cx="9929100" cy="20777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(Mat 16:15) </a:t>
            </a:r>
            <a:r>
              <a:rPr baseline="31999"/>
              <a:t>15</a:t>
            </a:r>
            <a:r>
              <a:t>Hy sê vir hulle: Maar julle, wie sê julle is Ek?</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12" name="TextBox 5"/>
          <p:cNvSpPr txBox="1"/>
          <p:nvPr/>
        </p:nvSpPr>
        <p:spPr>
          <a:xfrm>
            <a:off x="474724" y="637539"/>
            <a:ext cx="11242552"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(Matt 16:16-18) </a:t>
            </a:r>
            <a:r>
              <a:rPr baseline="31999"/>
              <a:t>16</a:t>
            </a:r>
            <a:r>
              <a:t>En Simon Petrus antwoord en sê: U is die Christus, die Seun van die lewende God. </a:t>
            </a:r>
            <a:r>
              <a:rPr baseline="31999"/>
              <a:t>17</a:t>
            </a:r>
            <a:r>
              <a:t>Toe antwoord Jesus en sê vir hom: Salig is jy, Simon Bar-Jona, </a:t>
            </a:r>
            <a:r>
              <a:rPr b="1" u="sng"/>
              <a:t>want vlees en bloed het dit nie aan jou geopenbaar nie, maar my Vader wat in die hemele is.</a:t>
            </a:r>
            <a:r>
              <a:t> </a:t>
            </a:r>
            <a:r>
              <a:rPr baseline="31999"/>
              <a:t>18</a:t>
            </a:r>
            <a:r>
              <a:t>En Ek sê ook vir jou: Jy is Petrus, en op hierdie rots sal Ek my gemeente bou, en die poorte van die doderyk sal dit nie oorweldig nie.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15" name="Wie se julle is Ek?"/>
          <p:cNvSpPr txBox="1"/>
          <p:nvPr>
            <p:ph type="title" idx="4294967295"/>
          </p:nvPr>
        </p:nvSpPr>
        <p:spPr>
          <a:xfrm>
            <a:off x="838200" y="624522"/>
            <a:ext cx="10515600" cy="1595439"/>
          </a:xfrm>
          <a:prstGeom prst="rect">
            <a:avLst/>
          </a:prstGeom>
        </p:spPr>
        <p:txBody>
          <a:bodyPr>
            <a:normAutofit fontScale="100000" lnSpcReduction="0"/>
          </a:bodyPr>
          <a:lstStyle>
            <a:lvl1pPr algn="ctr">
              <a:defRPr b="1">
                <a:solidFill>
                  <a:srgbClr val="FFFFFF"/>
                </a:solidFill>
              </a:defRPr>
            </a:lvl1pPr>
          </a:lstStyle>
          <a:p>
            <a:pPr/>
            <a:r>
              <a:t>Wie se julle is Ek?</a:t>
            </a:r>
          </a:p>
        </p:txBody>
      </p:sp>
      <p:sp>
        <p:nvSpPr>
          <p:cNvPr id="316" name="Waak daarteen om jou geloof op die dinge van mense te bou.…"/>
          <p:cNvSpPr txBox="1"/>
          <p:nvPr>
            <p:ph type="body" idx="4294967295"/>
          </p:nvPr>
        </p:nvSpPr>
        <p:spPr>
          <a:xfrm>
            <a:off x="988248" y="2337630"/>
            <a:ext cx="10215504" cy="3841956"/>
          </a:xfrm>
          <a:prstGeom prst="rect">
            <a:avLst/>
          </a:prstGeom>
        </p:spPr>
        <p:txBody>
          <a:bodyPr>
            <a:normAutofit fontScale="100000" lnSpcReduction="0"/>
          </a:bodyPr>
          <a:lstStyle/>
          <a:p>
            <a:pPr marL="374315" indent="-374315">
              <a:lnSpc>
                <a:spcPct val="120000"/>
              </a:lnSpc>
              <a:buFontTx/>
              <a:buAutoNum type="arabicPeriod" startAt="1"/>
              <a:defRPr sz="3800">
                <a:solidFill>
                  <a:srgbClr val="FFFFFF"/>
                </a:solidFill>
              </a:defRPr>
            </a:pPr>
            <a:r>
              <a:t>Waak daarteen om jou geloof op die dinge van mense te bou.</a:t>
            </a:r>
          </a:p>
          <a:p>
            <a:pPr marL="374315" indent="-374315">
              <a:lnSpc>
                <a:spcPct val="120000"/>
              </a:lnSpc>
              <a:buFontTx/>
              <a:buAutoNum type="arabicPeriod" startAt="1"/>
              <a:defRPr sz="3800">
                <a:solidFill>
                  <a:srgbClr val="FFFFFF"/>
                </a:solidFill>
              </a:defRPr>
            </a:pPr>
            <a:r>
              <a:t>Ons moet verby vlees en bloed beweeg.</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19" name="TextBox 5"/>
          <p:cNvSpPr txBox="1"/>
          <p:nvPr/>
        </p:nvSpPr>
        <p:spPr>
          <a:xfrm>
            <a:off x="319357" y="287019"/>
            <a:ext cx="11553286" cy="6283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(Matt 16:21) </a:t>
            </a:r>
            <a:r>
              <a:rPr baseline="31999"/>
              <a:t>21</a:t>
            </a:r>
            <a:r>
              <a:t>Van toe af het Jesus begin om sy dissipels te toon dat Hy na Jerusalem moes gaan en veel van die ouderlinge en owerpriesters en skrifgeleerdes moes ly, en gedood en op die derde dag opgewek word.</a:t>
            </a:r>
          </a:p>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(Matt 16:24) </a:t>
            </a:r>
            <a:r>
              <a:rPr baseline="31999"/>
              <a:t>24</a:t>
            </a:r>
            <a:r>
              <a:t>TOE sê Jesus vir sy dissipels: As iemand agter My aan wil kom, moet hy homself verloën en sy kruis opneem en My volg.</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22" name="TextBox 5"/>
          <p:cNvSpPr txBox="1"/>
          <p:nvPr/>
        </p:nvSpPr>
        <p:spPr>
          <a:xfrm>
            <a:off x="729762" y="767181"/>
            <a:ext cx="10891930" cy="48818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(Matt 16:25) </a:t>
            </a:r>
            <a:r>
              <a:rPr baseline="31999"/>
              <a:t>25</a:t>
            </a:r>
            <a:r>
              <a:t>Want elkeen wat sy lewe wil red, sal dit verloor; maar elkeen wat sy lewe om My ontwil verloor, sal dit vind.</a:t>
            </a:r>
          </a:p>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(Matt 16:26) </a:t>
            </a:r>
            <a:r>
              <a:rPr baseline="31999"/>
              <a:t>26</a:t>
            </a:r>
            <a:r>
              <a:t>Want wat baat dit ’n mens as hy die hele wêreld win, maar aan sy siel skade ly? Of wat sal ’n mens gee as losprys vir sy siel?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69" name="TextBox 5"/>
          <p:cNvSpPr txBox="1"/>
          <p:nvPr/>
        </p:nvSpPr>
        <p:spPr>
          <a:xfrm>
            <a:off x="551545" y="287019"/>
            <a:ext cx="11088910" cy="6283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16:1-3) </a:t>
            </a:r>
            <a:r>
              <a:rPr baseline="31999"/>
              <a:t>1</a:t>
            </a:r>
            <a:r>
              <a:t>EN die Fariseërs en Sadduseërs het nader gekom om Hom te versoek en het Hom gevra om hulle ’n teken uit die hemel te laat sien. </a:t>
            </a:r>
            <a:r>
              <a:rPr baseline="31999"/>
              <a:t>2</a:t>
            </a:r>
            <a:r>
              <a:t>Maar Hy antwoord en sê vir hulle: In die aand sê julle: Mooi weer, want die lug is rooi. </a:t>
            </a:r>
            <a:r>
              <a:rPr baseline="31999"/>
              <a:t>3</a:t>
            </a:r>
            <a:r>
              <a:t>En in die môre: Stormweer vandag, want die lug is donkerrooi. Geveinsdes, julle weet wel om die voorkoms van die lug te onderskei, en kan julle nie die tekens van die tye </a:t>
            </a:r>
            <a:r>
              <a:rPr i="1"/>
              <a:t>onderskei</a:t>
            </a:r>
            <a:r>
              <a:t> nie?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25" name="Wie sê julle is Ek?"/>
          <p:cNvSpPr txBox="1"/>
          <p:nvPr>
            <p:ph type="title" idx="4294967295"/>
          </p:nvPr>
        </p:nvSpPr>
        <p:spPr>
          <a:xfrm>
            <a:off x="838200" y="624522"/>
            <a:ext cx="10515600" cy="1595439"/>
          </a:xfrm>
          <a:prstGeom prst="rect">
            <a:avLst/>
          </a:prstGeom>
        </p:spPr>
        <p:txBody>
          <a:bodyPr>
            <a:normAutofit fontScale="100000" lnSpcReduction="0"/>
          </a:bodyPr>
          <a:lstStyle>
            <a:lvl1pPr algn="ctr">
              <a:defRPr b="1">
                <a:solidFill>
                  <a:srgbClr val="FFFFFF"/>
                </a:solidFill>
              </a:defRPr>
            </a:lvl1pPr>
          </a:lstStyle>
          <a:p>
            <a:pPr/>
            <a:r>
              <a:t>Wie sê julle is Ek?</a:t>
            </a:r>
          </a:p>
        </p:txBody>
      </p:sp>
      <p:sp>
        <p:nvSpPr>
          <p:cNvPr id="326" name="Waak daarteen om jou geloof op die dinge van mense te bou.…"/>
          <p:cNvSpPr txBox="1"/>
          <p:nvPr>
            <p:ph type="body" idx="4294967295"/>
          </p:nvPr>
        </p:nvSpPr>
        <p:spPr>
          <a:xfrm>
            <a:off x="988248" y="2337630"/>
            <a:ext cx="10215504" cy="3841956"/>
          </a:xfrm>
          <a:prstGeom prst="rect">
            <a:avLst/>
          </a:prstGeom>
        </p:spPr>
        <p:txBody>
          <a:bodyPr>
            <a:normAutofit fontScale="100000" lnSpcReduction="0"/>
          </a:bodyPr>
          <a:lstStyle/>
          <a:p>
            <a:pPr marL="374315" indent="-374315">
              <a:lnSpc>
                <a:spcPct val="120000"/>
              </a:lnSpc>
              <a:buFontTx/>
              <a:buAutoNum type="arabicPeriod" startAt="1"/>
              <a:defRPr sz="3800">
                <a:solidFill>
                  <a:srgbClr val="FFFFFF"/>
                </a:solidFill>
              </a:defRPr>
            </a:pPr>
            <a:r>
              <a:t>Waak daarteen om jou geloof op die dinge van mense te bou.</a:t>
            </a:r>
          </a:p>
          <a:p>
            <a:pPr marL="374315" indent="-374315">
              <a:lnSpc>
                <a:spcPct val="120000"/>
              </a:lnSpc>
              <a:buFontTx/>
              <a:buAutoNum type="arabicPeriod" startAt="1"/>
              <a:defRPr sz="3800">
                <a:solidFill>
                  <a:srgbClr val="FFFFFF"/>
                </a:solidFill>
              </a:defRPr>
            </a:pPr>
            <a:r>
              <a:t>Ons moet verby vlees en bloed beweeg.</a:t>
            </a:r>
          </a:p>
          <a:p>
            <a:pPr marL="374315" indent="-374315">
              <a:lnSpc>
                <a:spcPct val="120000"/>
              </a:lnSpc>
              <a:buFontTx/>
              <a:buAutoNum type="arabicPeriod" startAt="1"/>
              <a:defRPr sz="3800">
                <a:solidFill>
                  <a:srgbClr val="FFFFFF"/>
                </a:solidFill>
              </a:defRPr>
            </a:pPr>
            <a:r>
              <a:t>Die regte openbaring van Jesus lei ons om alles oor te gee.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8"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29" name="Picture 2" descr="Picture 2"/>
          <p:cNvPicPr>
            <a:picLocks noChangeAspect="1"/>
          </p:cNvPicPr>
          <p:nvPr/>
        </p:nvPicPr>
        <p:blipFill>
          <a:blip r:embed="rId3">
            <a:extLst/>
          </a:blip>
          <a:stretch>
            <a:fillRect/>
          </a:stretch>
        </p:blipFill>
        <p:spPr>
          <a:xfrm>
            <a:off x="1686295" y="1547491"/>
            <a:ext cx="8819410" cy="1763882"/>
          </a:xfrm>
          <a:prstGeom prst="rect">
            <a:avLst/>
          </a:prstGeom>
          <a:ln w="12700">
            <a:miter lim="400000"/>
          </a:ln>
        </p:spPr>
      </p:pic>
      <p:pic>
        <p:nvPicPr>
          <p:cNvPr id="330" name="Picture 14" descr="Picture 14"/>
          <p:cNvPicPr>
            <a:picLocks noChangeAspect="1"/>
          </p:cNvPicPr>
          <p:nvPr/>
        </p:nvPicPr>
        <p:blipFill>
          <a:blip r:embed="rId4">
            <a:extLst/>
          </a:blip>
          <a:stretch>
            <a:fillRect/>
          </a:stretch>
        </p:blipFill>
        <p:spPr>
          <a:xfrm>
            <a:off x="5246294" y="878773"/>
            <a:ext cx="1699409" cy="91169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2"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33" name="Picture 14" descr="Picture 14"/>
          <p:cNvPicPr>
            <a:picLocks noChangeAspect="1"/>
          </p:cNvPicPr>
          <p:nvPr/>
        </p:nvPicPr>
        <p:blipFill>
          <a:blip r:embed="rId3">
            <a:extLst/>
          </a:blip>
          <a:stretch>
            <a:fillRect/>
          </a:stretch>
        </p:blipFill>
        <p:spPr>
          <a:xfrm>
            <a:off x="5246296" y="1710046"/>
            <a:ext cx="1699409" cy="911692"/>
          </a:xfrm>
          <a:prstGeom prst="rect">
            <a:avLst/>
          </a:prstGeom>
          <a:ln w="12700">
            <a:miter lim="400000"/>
          </a:ln>
        </p:spPr>
      </p:pic>
      <p:pic>
        <p:nvPicPr>
          <p:cNvPr id="334" name="Picture 2" descr="Picture 2"/>
          <p:cNvPicPr>
            <a:picLocks noChangeAspect="1"/>
          </p:cNvPicPr>
          <p:nvPr/>
        </p:nvPicPr>
        <p:blipFill>
          <a:blip r:embed="rId4">
            <a:extLst/>
          </a:blip>
          <a:stretch>
            <a:fillRect/>
          </a:stretch>
        </p:blipFill>
        <p:spPr>
          <a:xfrm>
            <a:off x="3907661" y="791028"/>
            <a:ext cx="4376676" cy="2218733"/>
          </a:xfrm>
          <a:prstGeom prst="rect">
            <a:avLst/>
          </a:prstGeom>
          <a:ln w="12700">
            <a:miter lim="400000"/>
          </a:ln>
        </p:spPr>
      </p:pic>
      <p:pic>
        <p:nvPicPr>
          <p:cNvPr id="335" name="Picture 13" descr="Picture 13"/>
          <p:cNvPicPr>
            <a:picLocks noChangeAspect="1"/>
          </p:cNvPicPr>
          <p:nvPr/>
        </p:nvPicPr>
        <p:blipFill>
          <a:blip r:embed="rId5">
            <a:extLst/>
          </a:blip>
          <a:stretch>
            <a:fillRect/>
          </a:stretch>
        </p:blipFill>
        <p:spPr>
          <a:xfrm rot="21157842">
            <a:off x="2262991" y="2141798"/>
            <a:ext cx="7666017" cy="331798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7"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38" name="Picture 3" descr="Picture 3"/>
          <p:cNvPicPr>
            <a:picLocks noChangeAspect="1"/>
          </p:cNvPicPr>
          <p:nvPr/>
        </p:nvPicPr>
        <p:blipFill>
          <a:blip r:embed="rId3">
            <a:extLst/>
          </a:blip>
          <a:stretch>
            <a:fillRect/>
          </a:stretch>
        </p:blipFill>
        <p:spPr>
          <a:xfrm>
            <a:off x="2015835" y="1917611"/>
            <a:ext cx="8160327" cy="1496806"/>
          </a:xfrm>
          <a:prstGeom prst="rect">
            <a:avLst/>
          </a:prstGeom>
          <a:ln w="12700">
            <a:miter lim="400000"/>
          </a:ln>
        </p:spPr>
      </p:pic>
      <p:pic>
        <p:nvPicPr>
          <p:cNvPr id="339" name="Picture 14" descr="Picture 14"/>
          <p:cNvPicPr>
            <a:picLocks noChangeAspect="1"/>
          </p:cNvPicPr>
          <p:nvPr/>
        </p:nvPicPr>
        <p:blipFill>
          <a:blip r:embed="rId4">
            <a:extLst/>
          </a:blip>
          <a:stretch>
            <a:fillRect/>
          </a:stretch>
        </p:blipFill>
        <p:spPr>
          <a:xfrm>
            <a:off x="5246294" y="878773"/>
            <a:ext cx="1699409" cy="91169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72" name="TextBox 5"/>
          <p:cNvSpPr txBox="1"/>
          <p:nvPr/>
        </p:nvSpPr>
        <p:spPr>
          <a:xfrm>
            <a:off x="441598" y="577849"/>
            <a:ext cx="11308804" cy="57023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900">
                <a:latin typeface="Trade Gothic LT Std Bold Conden"/>
                <a:ea typeface="Trade Gothic LT Std Bold Conden"/>
                <a:cs typeface="Trade Gothic LT Std Bold Conden"/>
                <a:sym typeface="Trade Gothic LT Std Bold Conden"/>
              </a:defRPr>
            </a:pPr>
            <a:r>
              <a:t>(Mat 16:4-6) </a:t>
            </a:r>
            <a:r>
              <a:rPr baseline="31999"/>
              <a:t>4</a:t>
            </a:r>
            <a:r>
              <a:t>’n Slegte en owerspelige geslag soek na ’n teken, en geen teken sal aan hom gegee word nie, behalwe die teken van Jona, die profeet. En Hy het hulle verlaat en weggegaan. </a:t>
            </a:r>
            <a:r>
              <a:rPr baseline="31999"/>
              <a:t>5</a:t>
            </a:r>
            <a:r>
              <a:t>En toe sy dissipels na die oorkant gegaan het, het hulle vergeet om brode saam te neem. </a:t>
            </a:r>
            <a:r>
              <a:rPr baseline="31999"/>
              <a:t>6</a:t>
            </a:r>
            <a:r>
              <a:t>Daarop sê Jesus vir hulle: Pas op en wees op julle hoede vir die suurdeeg van die Fariseërs en Sadduseërs.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75" name="TextBox 5"/>
          <p:cNvSpPr txBox="1"/>
          <p:nvPr/>
        </p:nvSpPr>
        <p:spPr>
          <a:xfrm>
            <a:off x="399400" y="637539"/>
            <a:ext cx="11393200"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16:7-9) </a:t>
            </a:r>
            <a:r>
              <a:rPr baseline="31999"/>
              <a:t>7</a:t>
            </a:r>
            <a:r>
              <a:t>En hulle het onder mekaar geredeneer en gesê: Dit is omdat ons geen brode saamgeneem het nie. </a:t>
            </a:r>
            <a:r>
              <a:rPr baseline="31999"/>
              <a:t>8</a:t>
            </a:r>
            <a:r>
              <a:t>Maar Jesus het dit opgemerk en vir hulle gesê: Wat redeneer julle onder mekaar, kleingelowiges, dat julle geen brode saamgeneem het nie? </a:t>
            </a:r>
            <a:r>
              <a:rPr baseline="31999"/>
              <a:t>9</a:t>
            </a:r>
            <a:r>
              <a:t>Begryp julle nog nie, en onthou julle nie die vyf brode van die vyfduisend, en hoeveel mandjiesvol julle opgetel het nie?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78" name="TextBox 5"/>
          <p:cNvSpPr txBox="1"/>
          <p:nvPr/>
        </p:nvSpPr>
        <p:spPr>
          <a:xfrm>
            <a:off x="417433" y="637539"/>
            <a:ext cx="11357134"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16:10-12) </a:t>
            </a:r>
            <a:r>
              <a:rPr baseline="31999"/>
              <a:t>10</a:t>
            </a:r>
            <a:r>
              <a:t>Of die sewe brode van die vierduisend, en hoeveel mandjiesvol julle opgetel het nie? </a:t>
            </a:r>
            <a:r>
              <a:rPr baseline="31999"/>
              <a:t>11</a:t>
            </a:r>
            <a:r>
              <a:t>Hoe is dit dat julle nie begryp dat Ek nie in verband met brood vir julle gesê het om op te pas vir die suurdeeg van die Fariseërs en Sadduseërs nie? </a:t>
            </a:r>
            <a:r>
              <a:rPr baseline="31999"/>
              <a:t>12</a:t>
            </a:r>
            <a:r>
              <a:t>Toe het hulle begryp dat Hy nie gesê het dat hulle moes oppas vir die suurdeeg van die brood nie, maar vir die leer van die Fariseërs en Sadduseërs.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1" name="TextBox 5"/>
          <p:cNvSpPr txBox="1"/>
          <p:nvPr/>
        </p:nvSpPr>
        <p:spPr>
          <a:xfrm>
            <a:off x="557122" y="935989"/>
            <a:ext cx="11077756" cy="49860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900">
                <a:latin typeface="Trade Gothic LT Std Bold Conden"/>
                <a:ea typeface="Trade Gothic LT Std Bold Conden"/>
                <a:cs typeface="Trade Gothic LT Std Bold Conden"/>
                <a:sym typeface="Trade Gothic LT Std Bold Conden"/>
              </a:defRPr>
            </a:pPr>
            <a:r>
              <a:t>(Mat 16:13-15) </a:t>
            </a:r>
            <a:r>
              <a:rPr baseline="31999"/>
              <a:t>13</a:t>
            </a:r>
            <a:r>
              <a:t>EN toe Jesus in die streke van Cesaréa-Filippi kom, vra Hy sy dissipels en sê: Wie sê die mense dat Ek, die Seun van die mens, is? </a:t>
            </a:r>
            <a:r>
              <a:rPr baseline="31999"/>
              <a:t>14</a:t>
            </a:r>
            <a:r>
              <a:t>En hulle antwoord: Sommige Johannes die Doper, en sommige Elía, en ander Jeremia of een van die profete. </a:t>
            </a:r>
            <a:r>
              <a:rPr baseline="31999"/>
              <a:t>15</a:t>
            </a:r>
            <a:r>
              <a:t>Hy sê vir hulle: Maar julle, wie sê julle is Ek?</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4" name="TextBox 5"/>
          <p:cNvSpPr txBox="1"/>
          <p:nvPr/>
        </p:nvSpPr>
        <p:spPr>
          <a:xfrm>
            <a:off x="450724" y="481168"/>
            <a:ext cx="11290553" cy="5582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16:16-18) </a:t>
            </a:r>
            <a:r>
              <a:rPr baseline="31999"/>
              <a:t>16</a:t>
            </a:r>
            <a:r>
              <a:t>En Simon Petrus antwoord en sê: U is die Christus, die Seun van die lewende God. </a:t>
            </a:r>
            <a:r>
              <a:rPr baseline="31999"/>
              <a:t>17</a:t>
            </a:r>
            <a:r>
              <a:t>Toe antwoord Jesus en sê vir hom: Salig is jy, Simon Bar-Jona, want vlees en bloed het dit nie aan jou geopenbaar nie, maar my Vader wat in die hemele is. </a:t>
            </a:r>
            <a:r>
              <a:rPr baseline="31999"/>
              <a:t>18</a:t>
            </a:r>
            <a:r>
              <a:t>En Ek sê ook vir jou: Jy is Petrus, en op hierdie rots sal Ek my gemeente bou, en die poorte van die doderyk sal dit nie oorweldig nie.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7" name="TextBox 5"/>
          <p:cNvSpPr txBox="1"/>
          <p:nvPr/>
        </p:nvSpPr>
        <p:spPr>
          <a:xfrm>
            <a:off x="327237" y="637539"/>
            <a:ext cx="11537525"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16:19-21) </a:t>
            </a:r>
            <a:r>
              <a:rPr baseline="31999"/>
              <a:t>19</a:t>
            </a:r>
            <a:r>
              <a:t>En Ek sal jou die sleutels van die koninkryk van die hemele gee; en wat jy ook op die aarde mag bind, sal in die hemel gebonde wees, en wat jy ook op die aarde mag ontbind, sal in die hemel ontbonde wees. </a:t>
            </a:r>
            <a:r>
              <a:rPr baseline="31999"/>
              <a:t>20</a:t>
            </a:r>
            <a:r>
              <a:t>Daarop het Hy sy dissipels bevel gegee dat hulle vir niemand moes sê dat Hy Jesus die Christus is nie. </a:t>
            </a:r>
            <a:r>
              <a:rPr baseline="31999"/>
              <a:t>21</a:t>
            </a:r>
            <a:r>
              <a:t>Van toe af het Jesus begin om sy dissipels te toon dat Hy na Jerusalem moes gaan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0" name="TextBox 5"/>
          <p:cNvSpPr txBox="1"/>
          <p:nvPr/>
        </p:nvSpPr>
        <p:spPr>
          <a:xfrm>
            <a:off x="404501" y="287019"/>
            <a:ext cx="11382998" cy="6283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 16:21-23) en veel van die ouderlinge en owerpriesters en skrifgeleerdes moes ly, en gedood en op die derde dag opgewek word. </a:t>
            </a:r>
            <a:r>
              <a:rPr baseline="31999"/>
              <a:t>22</a:t>
            </a:r>
            <a:r>
              <a:t>Toe neem Petrus Hom opsy en begin Hom bestraf en sê: Mag God dit verhoed, Here, dit sal U nooit oorkom nie!</a:t>
            </a:r>
            <a:r>
              <a:rPr baseline="31999"/>
              <a:t>23</a:t>
            </a:r>
            <a:r>
              <a:t>Maar Hy het omgedraai en vir Petrus gesê: Gaan weg agter My, Satan! Jy is vir My ’n struikelblok, omdat jy nie die dinge van God bedink nie, maar die dinge van die mense.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