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79" r:id="rId11"/>
    <p:sldId id="281" r:id="rId12"/>
  </p:sldIdLst>
  <p:sldSz cx="12192000" cy="68580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sorterViewPr>
    <p:cViewPr>
      <p:scale>
        <a:sx n="100" d="100"/>
        <a:sy n="100" d="100"/>
      </p:scale>
      <p:origin x="0" y="-19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24" name="PlaceHolder 2"/>
          <p:cNvSpPr>
            <a:spLocks noGrp="1"/>
          </p:cNvSpPr>
          <p:nvPr>
            <p:ph type="body"/>
          </p:nvPr>
        </p:nvSpPr>
        <p:spPr>
          <a:xfrm>
            <a:off x="609480" y="1604520"/>
            <a:ext cx="10728360" cy="1896840"/>
          </a:xfrm>
          <a:prstGeom prst="rect">
            <a:avLst/>
          </a:prstGeom>
        </p:spPr>
        <p:txBody>
          <a:bodyPr wrap="none" lIns="0" tIns="0" rIns="0" bIns="0"/>
          <a:lstStyle/>
          <a:p>
            <a:endParaRPr/>
          </a:p>
        </p:txBody>
      </p:sp>
      <p:sp>
        <p:nvSpPr>
          <p:cNvPr id="25" name="PlaceHolder 3"/>
          <p:cNvSpPr>
            <a:spLocks noGrp="1"/>
          </p:cNvSpPr>
          <p:nvPr>
            <p:ph type="body"/>
          </p:nvPr>
        </p:nvSpPr>
        <p:spPr>
          <a:xfrm>
            <a:off x="609480" y="3681720"/>
            <a:ext cx="1072836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27"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28"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
        <p:nvSpPr>
          <p:cNvPr id="29" name="PlaceHolder 4"/>
          <p:cNvSpPr>
            <a:spLocks noGrp="1"/>
          </p:cNvSpPr>
          <p:nvPr>
            <p:ph type="body"/>
          </p:nvPr>
        </p:nvSpPr>
        <p:spPr>
          <a:xfrm>
            <a:off x="6106680" y="3681720"/>
            <a:ext cx="5235120" cy="1896840"/>
          </a:xfrm>
          <a:prstGeom prst="rect">
            <a:avLst/>
          </a:prstGeom>
        </p:spPr>
        <p:txBody>
          <a:bodyPr wrap="none" lIns="0" tIns="0" rIns="0" bIns="0"/>
          <a:lstStyle/>
          <a:p>
            <a:endParaRPr/>
          </a:p>
        </p:txBody>
      </p:sp>
      <p:sp>
        <p:nvSpPr>
          <p:cNvPr id="30" name="PlaceHolder 5"/>
          <p:cNvSpPr>
            <a:spLocks noGrp="1"/>
          </p:cNvSpPr>
          <p:nvPr>
            <p:ph type="body"/>
          </p:nvPr>
        </p:nvSpPr>
        <p:spPr>
          <a:xfrm>
            <a:off x="609480" y="3681720"/>
            <a:ext cx="523512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32"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33"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3" name="PlaceHolder 2"/>
          <p:cNvSpPr>
            <a:spLocks noGrp="1"/>
          </p:cNvSpPr>
          <p:nvPr>
            <p:ph type="subTitle"/>
          </p:nvPr>
        </p:nvSpPr>
        <p:spPr>
          <a:xfrm>
            <a:off x="609480" y="1604520"/>
            <a:ext cx="10728360" cy="397764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5" name="PlaceHolder 2"/>
          <p:cNvSpPr>
            <a:spLocks noGrp="1"/>
          </p:cNvSpPr>
          <p:nvPr>
            <p:ph type="body"/>
          </p:nvPr>
        </p:nvSpPr>
        <p:spPr>
          <a:xfrm>
            <a:off x="609480" y="1604520"/>
            <a:ext cx="1072836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7" name="PlaceHolder 2"/>
          <p:cNvSpPr>
            <a:spLocks noGrp="1"/>
          </p:cNvSpPr>
          <p:nvPr>
            <p:ph type="body"/>
          </p:nvPr>
        </p:nvSpPr>
        <p:spPr>
          <a:xfrm>
            <a:off x="609480" y="1604520"/>
            <a:ext cx="5235120" cy="3977280"/>
          </a:xfrm>
          <a:prstGeom prst="rect">
            <a:avLst/>
          </a:prstGeom>
        </p:spPr>
        <p:txBody>
          <a:bodyPr wrap="none" lIns="0" tIns="0" rIns="0" bIns="0"/>
          <a:lstStyle/>
          <a:p>
            <a:endParaRPr/>
          </a:p>
        </p:txBody>
      </p:sp>
      <p:sp>
        <p:nvSpPr>
          <p:cNvPr id="8" name="PlaceHolder 3"/>
          <p:cNvSpPr>
            <a:spLocks noGrp="1"/>
          </p:cNvSpPr>
          <p:nvPr>
            <p:ph type="body"/>
          </p:nvPr>
        </p:nvSpPr>
        <p:spPr>
          <a:xfrm>
            <a:off x="6106680" y="1604520"/>
            <a:ext cx="523512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820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12"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13" name="PlaceHolder 3"/>
          <p:cNvSpPr>
            <a:spLocks noGrp="1"/>
          </p:cNvSpPr>
          <p:nvPr>
            <p:ph type="body"/>
          </p:nvPr>
        </p:nvSpPr>
        <p:spPr>
          <a:xfrm>
            <a:off x="609480" y="3681720"/>
            <a:ext cx="5235120" cy="1896840"/>
          </a:xfrm>
          <a:prstGeom prst="rect">
            <a:avLst/>
          </a:prstGeom>
        </p:spPr>
        <p:txBody>
          <a:bodyPr wrap="none" lIns="0" tIns="0" rIns="0" bIns="0"/>
          <a:lstStyle/>
          <a:p>
            <a:endParaRPr/>
          </a:p>
        </p:txBody>
      </p:sp>
      <p:sp>
        <p:nvSpPr>
          <p:cNvPr id="14" name="PlaceHolder 4"/>
          <p:cNvSpPr>
            <a:spLocks noGrp="1"/>
          </p:cNvSpPr>
          <p:nvPr>
            <p:ph type="body"/>
          </p:nvPr>
        </p:nvSpPr>
        <p:spPr>
          <a:xfrm>
            <a:off x="6106680" y="1604520"/>
            <a:ext cx="523512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16" name="PlaceHolder 2"/>
          <p:cNvSpPr>
            <a:spLocks noGrp="1"/>
          </p:cNvSpPr>
          <p:nvPr>
            <p:ph type="body"/>
          </p:nvPr>
        </p:nvSpPr>
        <p:spPr>
          <a:xfrm>
            <a:off x="609480" y="1604520"/>
            <a:ext cx="5235120" cy="3977280"/>
          </a:xfrm>
          <a:prstGeom prst="rect">
            <a:avLst/>
          </a:prstGeom>
        </p:spPr>
        <p:txBody>
          <a:bodyPr wrap="none" lIns="0" tIns="0" rIns="0" bIns="0"/>
          <a:lstStyle/>
          <a:p>
            <a:endParaRPr/>
          </a:p>
        </p:txBody>
      </p:sp>
      <p:sp>
        <p:nvSpPr>
          <p:cNvPr id="17"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
        <p:nvSpPr>
          <p:cNvPr id="18" name="PlaceHolder 4"/>
          <p:cNvSpPr>
            <a:spLocks noGrp="1"/>
          </p:cNvSpPr>
          <p:nvPr>
            <p:ph type="body"/>
          </p:nvPr>
        </p:nvSpPr>
        <p:spPr>
          <a:xfrm>
            <a:off x="6106680" y="3681720"/>
            <a:ext cx="523512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20"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21"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
        <p:nvSpPr>
          <p:cNvPr id="22" name="PlaceHolder 4"/>
          <p:cNvSpPr>
            <a:spLocks noGrp="1"/>
          </p:cNvSpPr>
          <p:nvPr>
            <p:ph type="body"/>
          </p:nvPr>
        </p:nvSpPr>
        <p:spPr>
          <a:xfrm>
            <a:off x="609480" y="3681720"/>
            <a:ext cx="1072800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wrap="none" lIns="0" tIns="0" rIns="0" bIns="0" anchor="ctr"/>
          <a:lstStyle/>
          <a:p>
            <a:r>
              <a:rPr lang="en-US"/>
              <a:t>Click to edit the title text format</a:t>
            </a:r>
            <a:endParaRPr/>
          </a:p>
        </p:txBody>
      </p:sp>
      <p:sp>
        <p:nvSpPr>
          <p:cNvPr id="3" name="PlaceHolder 2"/>
          <p:cNvSpPr>
            <a:spLocks noGrp="1"/>
          </p:cNvSpPr>
          <p:nvPr>
            <p:ph type="body"/>
          </p:nvPr>
        </p:nvSpPr>
        <p:spPr>
          <a:xfrm>
            <a:off x="609480" y="1604520"/>
            <a:ext cx="10728360" cy="3977280"/>
          </a:xfrm>
          <a:prstGeom prst="rect">
            <a:avLst/>
          </a:prstGeom>
        </p:spPr>
        <p:txBody>
          <a:bodyPr wrap="none" lIns="0" tIns="0" rIns="0" bIns="0"/>
          <a:lstStyl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077F5373-589C-21B4-30A1-234BC1402C5E}"/>
              </a:ext>
            </a:extLst>
          </p:cNvPr>
          <p:cNvSpPr txBox="1"/>
          <p:nvPr/>
        </p:nvSpPr>
        <p:spPr>
          <a:xfrm>
            <a:off x="372861" y="965827"/>
            <a:ext cx="10937289" cy="4780155"/>
          </a:xfrm>
          <a:prstGeom prst="rect">
            <a:avLst/>
          </a:prstGeom>
          <a:noFill/>
        </p:spPr>
        <p:txBody>
          <a:bodyPr wrap="square">
            <a:spAutoFit/>
          </a:bodyPr>
          <a:lstStyle/>
          <a:p>
            <a:pPr algn="ctr">
              <a:lnSpc>
                <a:spcPct val="107000"/>
              </a:lnSpc>
            </a:pPr>
            <a:r>
              <a:rPr lang="en-US" sz="4800" b="1" dirty="0">
                <a:solidFill>
                  <a:schemeClr val="bg1"/>
                </a:solidFill>
                <a:latin typeface="Calibri"/>
                <a:ea typeface="Times New Roman"/>
              </a:rPr>
              <a:t>Matthew 22:36-40 NKJV</a:t>
            </a:r>
          </a:p>
          <a:p>
            <a:pPr algn="ctr">
              <a:lnSpc>
                <a:spcPct val="107000"/>
              </a:lnSpc>
            </a:pPr>
            <a:endParaRPr lang="en-US" sz="4000" dirty="0">
              <a:solidFill>
                <a:schemeClr val="bg1"/>
              </a:solidFill>
            </a:endParaRPr>
          </a:p>
          <a:p>
            <a:pPr>
              <a:lnSpc>
                <a:spcPct val="107000"/>
              </a:lnSpc>
            </a:pPr>
            <a:r>
              <a:rPr lang="en-US" sz="3600" dirty="0">
                <a:solidFill>
                  <a:schemeClr val="bg1"/>
                </a:solidFill>
                <a:latin typeface="Calibri"/>
                <a:ea typeface="Times New Roman"/>
              </a:rPr>
              <a:t>"Teacher, which is the great commandment in the law?”</a:t>
            </a:r>
            <a:endParaRPr lang="en-US" sz="3600" dirty="0">
              <a:solidFill>
                <a:schemeClr val="bg1"/>
              </a:solidFill>
            </a:endParaRPr>
          </a:p>
          <a:p>
            <a:pPr>
              <a:lnSpc>
                <a:spcPct val="107000"/>
              </a:lnSpc>
            </a:pPr>
            <a:r>
              <a:rPr lang="en-US" sz="3600" dirty="0">
                <a:solidFill>
                  <a:schemeClr val="bg1"/>
                </a:solidFill>
                <a:latin typeface="Calibri"/>
                <a:ea typeface="Times New Roman"/>
              </a:rPr>
              <a:t>Jesus said to him, “‘You shall love the Lord your God with all your heart, with all your soul, and with all your mind.’  </a:t>
            </a:r>
          </a:p>
          <a:p>
            <a:pPr>
              <a:lnSpc>
                <a:spcPct val="107000"/>
              </a:lnSpc>
            </a:pPr>
            <a:r>
              <a:rPr lang="en-US" sz="3600" dirty="0">
                <a:solidFill>
                  <a:schemeClr val="bg1"/>
                </a:solidFill>
                <a:latin typeface="Calibri"/>
                <a:ea typeface="Times New Roman"/>
              </a:rPr>
              <a:t>This is the first and great commandment.  And the second is like it: “You shall love your neighbor as yourself”.   </a:t>
            </a:r>
            <a:endParaRPr lang="en-US" sz="3600" dirty="0">
              <a:solidFill>
                <a:schemeClr val="bg1"/>
              </a:solidFill>
            </a:endParaRPr>
          </a:p>
          <a:p>
            <a:pPr>
              <a:lnSpc>
                <a:spcPct val="107000"/>
              </a:lnSpc>
            </a:pPr>
            <a:endParaRPr lang="en-US" sz="18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2B2DC20B-2B78-AACD-B794-E85424B6FDC9}"/>
              </a:ext>
            </a:extLst>
          </p:cNvPr>
          <p:cNvSpPr txBox="1"/>
          <p:nvPr/>
        </p:nvSpPr>
        <p:spPr>
          <a:xfrm>
            <a:off x="1029809" y="845504"/>
            <a:ext cx="9650028" cy="5166992"/>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I John 3:16-18 NKJV</a:t>
            </a:r>
            <a:endParaRPr lang="en-US" sz="4000" dirty="0">
              <a:solidFill>
                <a:schemeClr val="bg1"/>
              </a:solidFill>
            </a:endParaRPr>
          </a:p>
          <a:p>
            <a:pPr algn="ctr">
              <a:lnSpc>
                <a:spcPct val="107000"/>
              </a:lnSpc>
            </a:pPr>
            <a:endParaRPr lang="en-US" dirty="0">
              <a:solidFill>
                <a:schemeClr val="bg1"/>
              </a:solidFill>
            </a:endParaRPr>
          </a:p>
          <a:p>
            <a:pPr>
              <a:lnSpc>
                <a:spcPct val="107000"/>
              </a:lnSpc>
            </a:pPr>
            <a:r>
              <a:rPr lang="en-US" sz="3600" dirty="0">
                <a:solidFill>
                  <a:schemeClr val="bg1"/>
                </a:solidFill>
                <a:latin typeface="Calibri"/>
                <a:ea typeface="Times New Roman"/>
              </a:rPr>
              <a:t>By this we know love, because He laid down His life for us. And we also ought to lay down our lives for the brethren. But whoever has this world’s goods, and sees his brother in need, and shuts up his heart from him, how does the love of God abide in him? My little children, let us not love in word or in tongue, but in deed and in truth. </a:t>
            </a:r>
            <a:endParaRPr lang="en-US" sz="3600" dirty="0">
              <a:solidFill>
                <a:schemeClr val="bg1"/>
              </a:solidFill>
            </a:endParaRPr>
          </a:p>
        </p:txBody>
      </p:sp>
    </p:spTree>
    <p:extLst>
      <p:ext uri="{BB962C8B-B14F-4D97-AF65-F5344CB8AC3E}">
        <p14:creationId xmlns:p14="http://schemas.microsoft.com/office/powerpoint/2010/main" val="3118466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p:cNvPicPr/>
          <p:nvPr/>
        </p:nvPicPr>
        <p:blipFill>
          <a:blip r:embed="rId2"/>
          <a:stretch>
            <a:fillRect/>
          </a:stretch>
        </p:blipFill>
        <p:spPr>
          <a:xfrm>
            <a:off x="0" y="17280"/>
            <a:ext cx="12192120" cy="6857640"/>
          </a:xfrm>
          <a:prstGeom prst="rect">
            <a:avLst/>
          </a:prstGeom>
        </p:spPr>
      </p:pic>
    </p:spTree>
    <p:extLst>
      <p:ext uri="{BB962C8B-B14F-4D97-AF65-F5344CB8AC3E}">
        <p14:creationId xmlns:p14="http://schemas.microsoft.com/office/powerpoint/2010/main" val="875770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E723C237-2E91-F4A9-6174-10D09BEAD646}"/>
              </a:ext>
            </a:extLst>
          </p:cNvPr>
          <p:cNvSpPr txBox="1"/>
          <p:nvPr/>
        </p:nvSpPr>
        <p:spPr>
          <a:xfrm>
            <a:off x="1287263" y="556947"/>
            <a:ext cx="8939814" cy="5529271"/>
          </a:xfrm>
          <a:prstGeom prst="rect">
            <a:avLst/>
          </a:prstGeom>
          <a:noFill/>
        </p:spPr>
        <p:txBody>
          <a:bodyPr wrap="square">
            <a:spAutoFit/>
          </a:bodyPr>
          <a:lstStyle/>
          <a:p>
            <a:pPr algn="ctr">
              <a:lnSpc>
                <a:spcPct val="107000"/>
              </a:lnSpc>
            </a:pPr>
            <a:r>
              <a:rPr lang="en-US" sz="4400" b="1" dirty="0">
                <a:solidFill>
                  <a:schemeClr val="bg1"/>
                </a:solidFill>
                <a:latin typeface="Calibri"/>
                <a:ea typeface="Times New Roman"/>
              </a:rPr>
              <a:t>I John 4:8-10 NKJV</a:t>
            </a:r>
          </a:p>
          <a:p>
            <a:pPr algn="ctr">
              <a:lnSpc>
                <a:spcPct val="107000"/>
              </a:lnSpc>
            </a:pPr>
            <a:endParaRPr lang="en-US" sz="3200" dirty="0">
              <a:solidFill>
                <a:schemeClr val="bg1"/>
              </a:solidFill>
            </a:endParaRPr>
          </a:p>
          <a:p>
            <a:pPr>
              <a:lnSpc>
                <a:spcPct val="107000"/>
              </a:lnSpc>
            </a:pPr>
            <a:r>
              <a:rPr lang="en-US" sz="3600" dirty="0">
                <a:solidFill>
                  <a:schemeClr val="bg1"/>
                </a:solidFill>
                <a:latin typeface="Calibri"/>
                <a:ea typeface="Times New Roman"/>
              </a:rPr>
              <a:t>He who does not love does not know God, for God is love. In this the love of God was manifested toward us, that God has sent His only begotten Son into the world, that we might live through Him. In this is love, not that we loved God, but that He loved us and sent His Son to  be the propitiation for our sins. </a:t>
            </a:r>
            <a:endParaRPr lang="en-US" sz="36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E0E3D597-7F5C-3667-DDD1-DC8A30C99740}"/>
              </a:ext>
            </a:extLst>
          </p:cNvPr>
          <p:cNvSpPr txBox="1"/>
          <p:nvPr/>
        </p:nvSpPr>
        <p:spPr>
          <a:xfrm>
            <a:off x="1648288" y="1205345"/>
            <a:ext cx="8611340" cy="2039020"/>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I John 4:19 NKJV</a:t>
            </a:r>
            <a:endParaRPr lang="en-US" sz="4000" dirty="0">
              <a:solidFill>
                <a:schemeClr val="bg1"/>
              </a:solidFill>
            </a:endParaRPr>
          </a:p>
          <a:p>
            <a:pPr>
              <a:lnSpc>
                <a:spcPct val="107000"/>
              </a:lnSpc>
            </a:pPr>
            <a:endParaRPr lang="en-US" sz="4000" dirty="0">
              <a:solidFill>
                <a:schemeClr val="bg1"/>
              </a:solidFill>
              <a:latin typeface="Calibri"/>
              <a:ea typeface="Times New Roman"/>
            </a:endParaRPr>
          </a:p>
          <a:p>
            <a:pPr>
              <a:lnSpc>
                <a:spcPct val="107000"/>
              </a:lnSpc>
            </a:pPr>
            <a:r>
              <a:rPr lang="en-US" sz="4000" dirty="0">
                <a:solidFill>
                  <a:schemeClr val="bg1"/>
                </a:solidFill>
                <a:latin typeface="Calibri"/>
                <a:ea typeface="Times New Roman"/>
              </a:rPr>
              <a:t>We love Him because He first loved us</a:t>
            </a:r>
            <a:r>
              <a:rPr lang="en-US" sz="3200" dirty="0">
                <a:solidFill>
                  <a:schemeClr val="bg1"/>
                </a:solidFill>
                <a:latin typeface="Calibri"/>
                <a:ea typeface="Times New Roman"/>
              </a:rPr>
              <a:t>.</a:t>
            </a:r>
            <a:endParaRPr lang="en-US" sz="32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E739A791-FEAE-CF8E-9449-6ADA725D6986}"/>
              </a:ext>
            </a:extLst>
          </p:cNvPr>
          <p:cNvSpPr txBox="1"/>
          <p:nvPr/>
        </p:nvSpPr>
        <p:spPr>
          <a:xfrm>
            <a:off x="941033" y="449190"/>
            <a:ext cx="9650027" cy="5993820"/>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Luke 7:40-47 NKJV</a:t>
            </a:r>
          </a:p>
          <a:p>
            <a:pPr algn="ctr">
              <a:lnSpc>
                <a:spcPct val="107000"/>
              </a:lnSpc>
            </a:pPr>
            <a:endParaRPr lang="en-US" sz="3200" dirty="0">
              <a:solidFill>
                <a:schemeClr val="bg1"/>
              </a:solidFill>
            </a:endParaRPr>
          </a:p>
          <a:p>
            <a:pPr>
              <a:lnSpc>
                <a:spcPct val="107000"/>
              </a:lnSpc>
            </a:pPr>
            <a:r>
              <a:rPr lang="en-US" sz="3200" dirty="0">
                <a:solidFill>
                  <a:schemeClr val="bg1"/>
                </a:solidFill>
                <a:latin typeface="Calibri"/>
                <a:ea typeface="Times New Roman"/>
              </a:rPr>
              <a:t>And Jesus answered and said to him, “Simon, I have something to say to you.” So he said, “Teacher, say it.” </a:t>
            </a:r>
            <a:endParaRPr lang="en-US" sz="3200" dirty="0">
              <a:solidFill>
                <a:schemeClr val="bg1"/>
              </a:solidFill>
            </a:endParaRPr>
          </a:p>
          <a:p>
            <a:pPr>
              <a:lnSpc>
                <a:spcPct val="107000"/>
              </a:lnSpc>
            </a:pPr>
            <a:r>
              <a:rPr lang="en-US" sz="3200" dirty="0">
                <a:solidFill>
                  <a:schemeClr val="bg1"/>
                </a:solidFill>
                <a:latin typeface="Calibri"/>
                <a:ea typeface="Times New Roman"/>
              </a:rPr>
              <a:t>“There was a certain creditor who had two debtors. One owed five hundred denarii, and the other fifty. And when they had nothing with which to repay, he freely forgave them both. Tell Me, therefore, which of them will love him more?”  Simon answered and said, “I suppose the one whom he forgave more.” And He said to him, “You have rightly judged.” </a:t>
            </a:r>
            <a:endParaRPr lang="en-US" sz="32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80679B45-9760-C020-6112-BB33D335E128}"/>
              </a:ext>
            </a:extLst>
          </p:cNvPr>
          <p:cNvSpPr txBox="1"/>
          <p:nvPr/>
        </p:nvSpPr>
        <p:spPr>
          <a:xfrm>
            <a:off x="150920" y="159323"/>
            <a:ext cx="11745158" cy="6352573"/>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Luke 7:40-47 NKJV</a:t>
            </a:r>
          </a:p>
          <a:p>
            <a:pPr algn="ctr">
              <a:lnSpc>
                <a:spcPct val="107000"/>
              </a:lnSpc>
            </a:pPr>
            <a:endParaRPr lang="en-US" dirty="0">
              <a:solidFill>
                <a:schemeClr val="bg1"/>
              </a:solidFill>
            </a:endParaRPr>
          </a:p>
          <a:p>
            <a:pPr>
              <a:lnSpc>
                <a:spcPct val="107000"/>
              </a:lnSpc>
            </a:pPr>
            <a:r>
              <a:rPr lang="en-US" sz="3600" dirty="0">
                <a:solidFill>
                  <a:schemeClr val="bg1"/>
                </a:solidFill>
                <a:latin typeface="Calibri"/>
                <a:ea typeface="Times New Roman"/>
              </a:rPr>
              <a:t>Then He turned to the woman and said to Simon, “Do you see this woman? I entered your house; you gave Me no water for My feet, but she has washed My feet with her tears and wiped them with the hair of her head.  </a:t>
            </a:r>
            <a:r>
              <a:rPr lang="en-US" sz="3600" dirty="0">
                <a:solidFill>
                  <a:schemeClr val="bg1"/>
                </a:solidFill>
              </a:rPr>
              <a:t> </a:t>
            </a:r>
            <a:r>
              <a:rPr lang="en-US" sz="3600" dirty="0">
                <a:solidFill>
                  <a:schemeClr val="bg1"/>
                </a:solidFill>
                <a:latin typeface="Calibri"/>
                <a:ea typeface="Times New Roman"/>
              </a:rPr>
              <a:t>You gave Me no kiss, but this woman has not ceased to kiss My feet since the time I came in.  You did not anoint My head with oil, but this woman has anointed My feet with fragrant oil.  Therefore I say to you, her sins, which are many, are forgiven, for she loved much. But to whom little is forgiven, the same loves little.”</a:t>
            </a:r>
            <a:endParaRPr lang="en-US" sz="36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39"/>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62C904F6-2B61-C9FC-E72E-0EC530D853DA}"/>
              </a:ext>
            </a:extLst>
          </p:cNvPr>
          <p:cNvSpPr txBox="1"/>
          <p:nvPr/>
        </p:nvSpPr>
        <p:spPr>
          <a:xfrm>
            <a:off x="1789220" y="1852285"/>
            <a:ext cx="8613560" cy="1906676"/>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John 14:15 NKJV</a:t>
            </a:r>
            <a:endParaRPr lang="en-US" sz="4000" dirty="0">
              <a:solidFill>
                <a:schemeClr val="bg1"/>
              </a:solidFill>
            </a:endParaRPr>
          </a:p>
          <a:p>
            <a:pPr>
              <a:lnSpc>
                <a:spcPct val="107000"/>
              </a:lnSpc>
            </a:pPr>
            <a:endParaRPr lang="en-US" sz="3600" dirty="0">
              <a:solidFill>
                <a:schemeClr val="bg1"/>
              </a:solidFill>
              <a:latin typeface="Calibri"/>
              <a:ea typeface="Times New Roman"/>
            </a:endParaRPr>
          </a:p>
          <a:p>
            <a:pPr>
              <a:lnSpc>
                <a:spcPct val="107000"/>
              </a:lnSpc>
            </a:pPr>
            <a:r>
              <a:rPr lang="en-US" sz="3600" dirty="0">
                <a:solidFill>
                  <a:schemeClr val="bg1"/>
                </a:solidFill>
                <a:latin typeface="Calibri"/>
                <a:ea typeface="Times New Roman"/>
              </a:rPr>
              <a:t>“If you love Me, keep My commandments.  </a:t>
            </a:r>
            <a:endParaRPr lang="en-US" sz="36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92038B7A-387E-4C60-89C2-2BD69A25D902}"/>
              </a:ext>
            </a:extLst>
          </p:cNvPr>
          <p:cNvSpPr txBox="1"/>
          <p:nvPr/>
        </p:nvSpPr>
        <p:spPr>
          <a:xfrm>
            <a:off x="1411550" y="985421"/>
            <a:ext cx="8433786" cy="3981411"/>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John 15:12-14 NKJV</a:t>
            </a:r>
            <a:endParaRPr lang="en-US" sz="4000" dirty="0">
              <a:solidFill>
                <a:schemeClr val="bg1"/>
              </a:solidFill>
            </a:endParaRPr>
          </a:p>
          <a:p>
            <a:pPr>
              <a:lnSpc>
                <a:spcPct val="107000"/>
              </a:lnSpc>
            </a:pPr>
            <a:endParaRPr lang="en-US" sz="1800" dirty="0">
              <a:solidFill>
                <a:schemeClr val="bg1"/>
              </a:solidFill>
              <a:latin typeface="Calibri"/>
              <a:ea typeface="Times New Roman"/>
            </a:endParaRPr>
          </a:p>
          <a:p>
            <a:pPr>
              <a:lnSpc>
                <a:spcPct val="107000"/>
              </a:lnSpc>
            </a:pPr>
            <a:r>
              <a:rPr lang="en-US" sz="3600" dirty="0">
                <a:solidFill>
                  <a:schemeClr val="bg1"/>
                </a:solidFill>
                <a:latin typeface="Calibri"/>
                <a:ea typeface="Times New Roman"/>
              </a:rPr>
              <a:t>This is My commandment, that you love one another as I have loved you.  Greater love has no one than this, than to lay down one’s life for his friends.  You are My friends if you do whatever I command you.  </a:t>
            </a:r>
            <a:endParaRPr lang="en-US" sz="36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41"/>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8849F2C8-9D1C-10DC-F480-D9F32C31CB40}"/>
              </a:ext>
            </a:extLst>
          </p:cNvPr>
          <p:cNvSpPr txBox="1"/>
          <p:nvPr/>
        </p:nvSpPr>
        <p:spPr>
          <a:xfrm>
            <a:off x="2095131" y="1696535"/>
            <a:ext cx="7652551" cy="2499467"/>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I Corinthians 13:13 </a:t>
            </a:r>
            <a:r>
              <a:rPr lang="en-US" sz="4000" dirty="0">
                <a:solidFill>
                  <a:schemeClr val="bg1"/>
                </a:solidFill>
                <a:latin typeface="Calibri"/>
                <a:ea typeface="Times New Roman"/>
              </a:rPr>
              <a:t>NKJV</a:t>
            </a:r>
            <a:endParaRPr lang="en-US" sz="4000" dirty="0">
              <a:solidFill>
                <a:schemeClr val="bg1"/>
              </a:solidFill>
            </a:endParaRPr>
          </a:p>
          <a:p>
            <a:pPr>
              <a:lnSpc>
                <a:spcPct val="107000"/>
              </a:lnSpc>
            </a:pPr>
            <a:endParaRPr lang="en-US" sz="3600" dirty="0">
              <a:solidFill>
                <a:schemeClr val="bg1"/>
              </a:solidFill>
            </a:endParaRPr>
          </a:p>
          <a:p>
            <a:pPr>
              <a:lnSpc>
                <a:spcPct val="107000"/>
              </a:lnSpc>
            </a:pPr>
            <a:r>
              <a:rPr lang="en-US" sz="3600" dirty="0">
                <a:solidFill>
                  <a:schemeClr val="bg1"/>
                </a:solidFill>
                <a:latin typeface="Calibri"/>
                <a:ea typeface="Times New Roman"/>
              </a:rPr>
              <a:t>And now abide faith, hope, love, these three; but the greatest of these is love.</a:t>
            </a:r>
            <a:endParaRPr lang="en-US" sz="36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5C2E43AD-F23F-6788-F5F3-B766E666E722}"/>
              </a:ext>
            </a:extLst>
          </p:cNvPr>
          <p:cNvSpPr txBox="1"/>
          <p:nvPr/>
        </p:nvSpPr>
        <p:spPr>
          <a:xfrm>
            <a:off x="1571347" y="1384916"/>
            <a:ext cx="8238478" cy="2203039"/>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John 13:35 NKJV</a:t>
            </a:r>
            <a:endParaRPr lang="en-US" sz="4000" dirty="0">
              <a:solidFill>
                <a:schemeClr val="bg1"/>
              </a:solidFill>
            </a:endParaRPr>
          </a:p>
          <a:p>
            <a:pPr>
              <a:lnSpc>
                <a:spcPct val="107000"/>
              </a:lnSpc>
            </a:pPr>
            <a:endParaRPr lang="en-US" dirty="0">
              <a:solidFill>
                <a:schemeClr val="bg1"/>
              </a:solidFill>
            </a:endParaRPr>
          </a:p>
          <a:p>
            <a:pPr>
              <a:lnSpc>
                <a:spcPct val="107000"/>
              </a:lnSpc>
            </a:pPr>
            <a:r>
              <a:rPr lang="en-US" sz="3600" dirty="0">
                <a:solidFill>
                  <a:schemeClr val="bg1"/>
                </a:solidFill>
                <a:latin typeface="Calibri"/>
                <a:ea typeface="Times New Roman"/>
              </a:rPr>
              <a:t>By this all will know that you are My disciples, if you have love for one another.”</a:t>
            </a:r>
            <a:endParaRPr lang="en-US" sz="36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591</Words>
  <Application>Microsoft Office PowerPoint</Application>
  <PresentationFormat>Widescreen</PresentationFormat>
  <Paragraphs>33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StarSymbol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User</cp:lastModifiedBy>
  <cp:revision>8</cp:revision>
  <dcterms:modified xsi:type="dcterms:W3CDTF">2023-11-17T09:55:44Z</dcterms:modified>
</cp:coreProperties>
</file>