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84" r:id="rId4"/>
    <p:sldId id="259" r:id="rId5"/>
    <p:sldId id="286" r:id="rId6"/>
    <p:sldId id="287" r:id="rId7"/>
    <p:sldId id="261" r:id="rId8"/>
    <p:sldId id="262" r:id="rId9"/>
    <p:sldId id="263" r:id="rId10"/>
    <p:sldId id="264" r:id="rId11"/>
    <p:sldId id="265" r:id="rId12"/>
    <p:sldId id="266" r:id="rId13"/>
    <p:sldId id="267" r:id="rId14"/>
    <p:sldId id="285" r:id="rId15"/>
  </p:sldIdLst>
  <p:sldSz cx="12192000" cy="68580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sorterViewPr>
    <p:cViewPr>
      <p:scale>
        <a:sx n="100" d="100"/>
        <a:sy n="100" d="100"/>
      </p:scale>
      <p:origin x="0" y="-33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24" name="PlaceHolder 2"/>
          <p:cNvSpPr>
            <a:spLocks noGrp="1"/>
          </p:cNvSpPr>
          <p:nvPr>
            <p:ph type="body"/>
          </p:nvPr>
        </p:nvSpPr>
        <p:spPr>
          <a:xfrm>
            <a:off x="609480" y="1604520"/>
            <a:ext cx="10728360" cy="1896840"/>
          </a:xfrm>
          <a:prstGeom prst="rect">
            <a:avLst/>
          </a:prstGeom>
        </p:spPr>
        <p:txBody>
          <a:bodyPr wrap="none" lIns="0" tIns="0" rIns="0" bIns="0"/>
          <a:lstStyle/>
          <a:p>
            <a:endParaRPr/>
          </a:p>
        </p:txBody>
      </p:sp>
      <p:sp>
        <p:nvSpPr>
          <p:cNvPr id="25" name="PlaceHolder 3"/>
          <p:cNvSpPr>
            <a:spLocks noGrp="1"/>
          </p:cNvSpPr>
          <p:nvPr>
            <p:ph type="body"/>
          </p:nvPr>
        </p:nvSpPr>
        <p:spPr>
          <a:xfrm>
            <a:off x="609480" y="3681720"/>
            <a:ext cx="10728360" cy="189684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27" name="PlaceHolder 2"/>
          <p:cNvSpPr>
            <a:spLocks noGrp="1"/>
          </p:cNvSpPr>
          <p:nvPr>
            <p:ph type="body"/>
          </p:nvPr>
        </p:nvSpPr>
        <p:spPr>
          <a:xfrm>
            <a:off x="609480" y="1604520"/>
            <a:ext cx="5235120" cy="1896840"/>
          </a:xfrm>
          <a:prstGeom prst="rect">
            <a:avLst/>
          </a:prstGeom>
        </p:spPr>
        <p:txBody>
          <a:bodyPr wrap="none" lIns="0" tIns="0" rIns="0" bIns="0"/>
          <a:lstStyle/>
          <a:p>
            <a:endParaRPr/>
          </a:p>
        </p:txBody>
      </p:sp>
      <p:sp>
        <p:nvSpPr>
          <p:cNvPr id="28" name="PlaceHolder 3"/>
          <p:cNvSpPr>
            <a:spLocks noGrp="1"/>
          </p:cNvSpPr>
          <p:nvPr>
            <p:ph type="body"/>
          </p:nvPr>
        </p:nvSpPr>
        <p:spPr>
          <a:xfrm>
            <a:off x="6106680" y="1604520"/>
            <a:ext cx="5235120" cy="1896840"/>
          </a:xfrm>
          <a:prstGeom prst="rect">
            <a:avLst/>
          </a:prstGeom>
        </p:spPr>
        <p:txBody>
          <a:bodyPr wrap="none" lIns="0" tIns="0" rIns="0" bIns="0"/>
          <a:lstStyle/>
          <a:p>
            <a:endParaRPr/>
          </a:p>
        </p:txBody>
      </p:sp>
      <p:sp>
        <p:nvSpPr>
          <p:cNvPr id="29" name="PlaceHolder 4"/>
          <p:cNvSpPr>
            <a:spLocks noGrp="1"/>
          </p:cNvSpPr>
          <p:nvPr>
            <p:ph type="body"/>
          </p:nvPr>
        </p:nvSpPr>
        <p:spPr>
          <a:xfrm>
            <a:off x="6106680" y="3681720"/>
            <a:ext cx="5235120" cy="1896840"/>
          </a:xfrm>
          <a:prstGeom prst="rect">
            <a:avLst/>
          </a:prstGeom>
        </p:spPr>
        <p:txBody>
          <a:bodyPr wrap="none" lIns="0" tIns="0" rIns="0" bIns="0"/>
          <a:lstStyle/>
          <a:p>
            <a:endParaRPr/>
          </a:p>
        </p:txBody>
      </p:sp>
      <p:sp>
        <p:nvSpPr>
          <p:cNvPr id="30" name="PlaceHolder 5"/>
          <p:cNvSpPr>
            <a:spLocks noGrp="1"/>
          </p:cNvSpPr>
          <p:nvPr>
            <p:ph type="body"/>
          </p:nvPr>
        </p:nvSpPr>
        <p:spPr>
          <a:xfrm>
            <a:off x="609480" y="3681720"/>
            <a:ext cx="5235120" cy="189684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32" name="PlaceHolder 2"/>
          <p:cNvSpPr>
            <a:spLocks noGrp="1"/>
          </p:cNvSpPr>
          <p:nvPr>
            <p:ph type="body"/>
          </p:nvPr>
        </p:nvSpPr>
        <p:spPr>
          <a:xfrm>
            <a:off x="609480" y="1604520"/>
            <a:ext cx="5235120" cy="1896840"/>
          </a:xfrm>
          <a:prstGeom prst="rect">
            <a:avLst/>
          </a:prstGeom>
        </p:spPr>
        <p:txBody>
          <a:bodyPr wrap="none" lIns="0" tIns="0" rIns="0" bIns="0"/>
          <a:lstStyle/>
          <a:p>
            <a:endParaRPr/>
          </a:p>
        </p:txBody>
      </p:sp>
      <p:sp>
        <p:nvSpPr>
          <p:cNvPr id="33" name="PlaceHolder 3"/>
          <p:cNvSpPr>
            <a:spLocks noGrp="1"/>
          </p:cNvSpPr>
          <p:nvPr>
            <p:ph type="body"/>
          </p:nvPr>
        </p:nvSpPr>
        <p:spPr>
          <a:xfrm>
            <a:off x="6106680" y="1604520"/>
            <a:ext cx="5235120" cy="189684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3" name="PlaceHolder 2"/>
          <p:cNvSpPr>
            <a:spLocks noGrp="1"/>
          </p:cNvSpPr>
          <p:nvPr>
            <p:ph type="subTitle"/>
          </p:nvPr>
        </p:nvSpPr>
        <p:spPr>
          <a:xfrm>
            <a:off x="609480" y="1604520"/>
            <a:ext cx="10728360" cy="3977640"/>
          </a:xfrm>
          <a:prstGeom prst="rect">
            <a:avLst/>
          </a:prstGeom>
        </p:spPr>
        <p:txBody>
          <a:bodyPr wrap="none"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5" name="PlaceHolder 2"/>
          <p:cNvSpPr>
            <a:spLocks noGrp="1"/>
          </p:cNvSpPr>
          <p:nvPr>
            <p:ph type="body"/>
          </p:nvPr>
        </p:nvSpPr>
        <p:spPr>
          <a:xfrm>
            <a:off x="609480" y="1604520"/>
            <a:ext cx="10728360" cy="397728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7" name="PlaceHolder 2"/>
          <p:cNvSpPr>
            <a:spLocks noGrp="1"/>
          </p:cNvSpPr>
          <p:nvPr>
            <p:ph type="body"/>
          </p:nvPr>
        </p:nvSpPr>
        <p:spPr>
          <a:xfrm>
            <a:off x="609480" y="1604520"/>
            <a:ext cx="5235120" cy="3977280"/>
          </a:xfrm>
          <a:prstGeom prst="rect">
            <a:avLst/>
          </a:prstGeom>
        </p:spPr>
        <p:txBody>
          <a:bodyPr wrap="none" lIns="0" tIns="0" rIns="0" bIns="0"/>
          <a:lstStyle/>
          <a:p>
            <a:endParaRPr/>
          </a:p>
        </p:txBody>
      </p:sp>
      <p:sp>
        <p:nvSpPr>
          <p:cNvPr id="8" name="PlaceHolder 3"/>
          <p:cNvSpPr>
            <a:spLocks noGrp="1"/>
          </p:cNvSpPr>
          <p:nvPr>
            <p:ph type="body"/>
          </p:nvPr>
        </p:nvSpPr>
        <p:spPr>
          <a:xfrm>
            <a:off x="6106680" y="1604520"/>
            <a:ext cx="5235120" cy="397728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820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12" name="PlaceHolder 2"/>
          <p:cNvSpPr>
            <a:spLocks noGrp="1"/>
          </p:cNvSpPr>
          <p:nvPr>
            <p:ph type="body"/>
          </p:nvPr>
        </p:nvSpPr>
        <p:spPr>
          <a:xfrm>
            <a:off x="609480" y="1604520"/>
            <a:ext cx="5235120" cy="1896840"/>
          </a:xfrm>
          <a:prstGeom prst="rect">
            <a:avLst/>
          </a:prstGeom>
        </p:spPr>
        <p:txBody>
          <a:bodyPr wrap="none" lIns="0" tIns="0" rIns="0" bIns="0"/>
          <a:lstStyle/>
          <a:p>
            <a:endParaRPr/>
          </a:p>
        </p:txBody>
      </p:sp>
      <p:sp>
        <p:nvSpPr>
          <p:cNvPr id="13" name="PlaceHolder 3"/>
          <p:cNvSpPr>
            <a:spLocks noGrp="1"/>
          </p:cNvSpPr>
          <p:nvPr>
            <p:ph type="body"/>
          </p:nvPr>
        </p:nvSpPr>
        <p:spPr>
          <a:xfrm>
            <a:off x="609480" y="3681720"/>
            <a:ext cx="5235120" cy="1896840"/>
          </a:xfrm>
          <a:prstGeom prst="rect">
            <a:avLst/>
          </a:prstGeom>
        </p:spPr>
        <p:txBody>
          <a:bodyPr wrap="none" lIns="0" tIns="0" rIns="0" bIns="0"/>
          <a:lstStyle/>
          <a:p>
            <a:endParaRPr/>
          </a:p>
        </p:txBody>
      </p:sp>
      <p:sp>
        <p:nvSpPr>
          <p:cNvPr id="14" name="PlaceHolder 4"/>
          <p:cNvSpPr>
            <a:spLocks noGrp="1"/>
          </p:cNvSpPr>
          <p:nvPr>
            <p:ph type="body"/>
          </p:nvPr>
        </p:nvSpPr>
        <p:spPr>
          <a:xfrm>
            <a:off x="6106680" y="1604520"/>
            <a:ext cx="5235120" cy="397728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16" name="PlaceHolder 2"/>
          <p:cNvSpPr>
            <a:spLocks noGrp="1"/>
          </p:cNvSpPr>
          <p:nvPr>
            <p:ph type="body"/>
          </p:nvPr>
        </p:nvSpPr>
        <p:spPr>
          <a:xfrm>
            <a:off x="609480" y="1604520"/>
            <a:ext cx="5235120" cy="3977280"/>
          </a:xfrm>
          <a:prstGeom prst="rect">
            <a:avLst/>
          </a:prstGeom>
        </p:spPr>
        <p:txBody>
          <a:bodyPr wrap="none" lIns="0" tIns="0" rIns="0" bIns="0"/>
          <a:lstStyle/>
          <a:p>
            <a:endParaRPr/>
          </a:p>
        </p:txBody>
      </p:sp>
      <p:sp>
        <p:nvSpPr>
          <p:cNvPr id="17" name="PlaceHolder 3"/>
          <p:cNvSpPr>
            <a:spLocks noGrp="1"/>
          </p:cNvSpPr>
          <p:nvPr>
            <p:ph type="body"/>
          </p:nvPr>
        </p:nvSpPr>
        <p:spPr>
          <a:xfrm>
            <a:off x="6106680" y="1604520"/>
            <a:ext cx="5235120" cy="1896840"/>
          </a:xfrm>
          <a:prstGeom prst="rect">
            <a:avLst/>
          </a:prstGeom>
        </p:spPr>
        <p:txBody>
          <a:bodyPr wrap="none" lIns="0" tIns="0" rIns="0" bIns="0"/>
          <a:lstStyle/>
          <a:p>
            <a:endParaRPr/>
          </a:p>
        </p:txBody>
      </p:sp>
      <p:sp>
        <p:nvSpPr>
          <p:cNvPr id="18" name="PlaceHolder 4"/>
          <p:cNvSpPr>
            <a:spLocks noGrp="1"/>
          </p:cNvSpPr>
          <p:nvPr>
            <p:ph type="body"/>
          </p:nvPr>
        </p:nvSpPr>
        <p:spPr>
          <a:xfrm>
            <a:off x="6106680" y="3681720"/>
            <a:ext cx="5235120" cy="189684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5160"/>
          </a:xfrm>
          <a:prstGeom prst="rect">
            <a:avLst/>
          </a:prstGeom>
        </p:spPr>
        <p:txBody>
          <a:bodyPr wrap="none" lIns="0" tIns="0" rIns="0" bIns="0" anchor="ctr"/>
          <a:lstStyle/>
          <a:p>
            <a:endParaRPr/>
          </a:p>
        </p:txBody>
      </p:sp>
      <p:sp>
        <p:nvSpPr>
          <p:cNvPr id="20" name="PlaceHolder 2"/>
          <p:cNvSpPr>
            <a:spLocks noGrp="1"/>
          </p:cNvSpPr>
          <p:nvPr>
            <p:ph type="body"/>
          </p:nvPr>
        </p:nvSpPr>
        <p:spPr>
          <a:xfrm>
            <a:off x="609480" y="1604520"/>
            <a:ext cx="5235120" cy="1896840"/>
          </a:xfrm>
          <a:prstGeom prst="rect">
            <a:avLst/>
          </a:prstGeom>
        </p:spPr>
        <p:txBody>
          <a:bodyPr wrap="none" lIns="0" tIns="0" rIns="0" bIns="0"/>
          <a:lstStyle/>
          <a:p>
            <a:endParaRPr/>
          </a:p>
        </p:txBody>
      </p:sp>
      <p:sp>
        <p:nvSpPr>
          <p:cNvPr id="21" name="PlaceHolder 3"/>
          <p:cNvSpPr>
            <a:spLocks noGrp="1"/>
          </p:cNvSpPr>
          <p:nvPr>
            <p:ph type="body"/>
          </p:nvPr>
        </p:nvSpPr>
        <p:spPr>
          <a:xfrm>
            <a:off x="6106680" y="1604520"/>
            <a:ext cx="5235120" cy="1896840"/>
          </a:xfrm>
          <a:prstGeom prst="rect">
            <a:avLst/>
          </a:prstGeom>
        </p:spPr>
        <p:txBody>
          <a:bodyPr wrap="none" lIns="0" tIns="0" rIns="0" bIns="0"/>
          <a:lstStyle/>
          <a:p>
            <a:endParaRPr/>
          </a:p>
        </p:txBody>
      </p:sp>
      <p:sp>
        <p:nvSpPr>
          <p:cNvPr id="22" name="PlaceHolder 4"/>
          <p:cNvSpPr>
            <a:spLocks noGrp="1"/>
          </p:cNvSpPr>
          <p:nvPr>
            <p:ph type="body"/>
          </p:nvPr>
        </p:nvSpPr>
        <p:spPr>
          <a:xfrm>
            <a:off x="609480" y="3681720"/>
            <a:ext cx="10728000" cy="189684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wrap="none" lIns="0" tIns="0" rIns="0" bIns="0" anchor="ctr"/>
          <a:lstStyle/>
          <a:p>
            <a:r>
              <a:rPr lang="en-US"/>
              <a:t>Click to edit the title text format</a:t>
            </a:r>
            <a:endParaRPr/>
          </a:p>
        </p:txBody>
      </p:sp>
      <p:sp>
        <p:nvSpPr>
          <p:cNvPr id="3" name="PlaceHolder 2"/>
          <p:cNvSpPr>
            <a:spLocks noGrp="1"/>
          </p:cNvSpPr>
          <p:nvPr>
            <p:ph type="body"/>
          </p:nvPr>
        </p:nvSpPr>
        <p:spPr>
          <a:xfrm>
            <a:off x="609480" y="1604520"/>
            <a:ext cx="10728360" cy="3977280"/>
          </a:xfrm>
          <a:prstGeom prst="rect">
            <a:avLst/>
          </a:prstGeom>
        </p:spPr>
        <p:txBody>
          <a:bodyPr wrap="none" lIns="0" tIns="0" rIns="0" bIns="0"/>
          <a:lstStyl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205A87B6-EFA4-8FF9-3F9D-F3F7DE74C36D}"/>
              </a:ext>
            </a:extLst>
          </p:cNvPr>
          <p:cNvSpPr txBox="1"/>
          <p:nvPr/>
        </p:nvSpPr>
        <p:spPr>
          <a:xfrm>
            <a:off x="639193" y="796099"/>
            <a:ext cx="10493405" cy="5265801"/>
          </a:xfrm>
          <a:prstGeom prst="rect">
            <a:avLst/>
          </a:prstGeom>
          <a:noFill/>
        </p:spPr>
        <p:txBody>
          <a:bodyPr wrap="square">
            <a:spAutoFit/>
          </a:bodyPr>
          <a:lstStyle/>
          <a:p>
            <a:pPr algn="ctr">
              <a:lnSpc>
                <a:spcPct val="107000"/>
              </a:lnSpc>
            </a:pPr>
            <a:r>
              <a:rPr lang="nl-NL" sz="4000" b="1" dirty="0">
                <a:solidFill>
                  <a:schemeClr val="bg1"/>
                </a:solidFill>
                <a:latin typeface="Calibri"/>
                <a:ea typeface="Times New Roman"/>
              </a:rPr>
              <a:t>Matteus 22:36-40</a:t>
            </a:r>
            <a:endParaRPr lang="nl-NL" dirty="0">
              <a:solidFill>
                <a:schemeClr val="bg1"/>
              </a:solidFill>
            </a:endParaRPr>
          </a:p>
          <a:p>
            <a:pPr>
              <a:lnSpc>
                <a:spcPct val="107000"/>
              </a:lnSpc>
            </a:pPr>
            <a:endParaRPr lang="nl-NL" sz="2400" dirty="0">
              <a:solidFill>
                <a:schemeClr val="bg1"/>
              </a:solidFill>
              <a:latin typeface="Calibri"/>
              <a:ea typeface="Times New Roman"/>
            </a:endParaRPr>
          </a:p>
          <a:p>
            <a:pPr>
              <a:lnSpc>
                <a:spcPct val="107000"/>
              </a:lnSpc>
            </a:pPr>
            <a:r>
              <a:rPr lang="nl-NL" sz="3600" dirty="0">
                <a:solidFill>
                  <a:schemeClr val="bg1"/>
                </a:solidFill>
                <a:latin typeface="Calibri"/>
                <a:ea typeface="Times New Roman"/>
              </a:rPr>
              <a:t>“Meneer,” vra hy, “wat is die grootste gebod in die wet?” Jesus antwoord hom: “ ‘Jy moet die Here jou God liefhê met jou hele hart en met jou hele siel’ en met jou hele verstand. Dit is die grootste en die eerste gebod. En die tweede, wat hiermee gelyk staan, is: ‘Jy moet jou naaste liefhê soos jouself.’ In hierdie twee gebooie is die hele wet en die profete saamgevat.”</a:t>
            </a:r>
            <a:endParaRPr lang="nl-NL" sz="3600" dirty="0">
              <a:solidFill>
                <a:schemeClr val="bg1"/>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C775C54B-9726-21A2-96B0-0B7082999C35}"/>
              </a:ext>
            </a:extLst>
          </p:cNvPr>
          <p:cNvSpPr txBox="1"/>
          <p:nvPr/>
        </p:nvSpPr>
        <p:spPr>
          <a:xfrm>
            <a:off x="2485747" y="1927045"/>
            <a:ext cx="6482919" cy="2203039"/>
          </a:xfrm>
          <a:prstGeom prst="rect">
            <a:avLst/>
          </a:prstGeom>
          <a:noFill/>
        </p:spPr>
        <p:txBody>
          <a:bodyPr wrap="square">
            <a:spAutoFit/>
          </a:bodyPr>
          <a:lstStyle/>
          <a:p>
            <a:pPr algn="ctr">
              <a:lnSpc>
                <a:spcPct val="107000"/>
              </a:lnSpc>
            </a:pPr>
            <a:r>
              <a:rPr lang="nl-NL" sz="4000" b="1" dirty="0">
                <a:solidFill>
                  <a:schemeClr val="bg1"/>
                </a:solidFill>
                <a:latin typeface="Calibri"/>
                <a:ea typeface="Times New Roman"/>
              </a:rPr>
              <a:t>Johannes 13:35 </a:t>
            </a:r>
            <a:endParaRPr lang="nl-NL" sz="4000" dirty="0">
              <a:solidFill>
                <a:schemeClr val="bg1"/>
              </a:solidFill>
            </a:endParaRPr>
          </a:p>
          <a:p>
            <a:pPr>
              <a:lnSpc>
                <a:spcPct val="107000"/>
              </a:lnSpc>
            </a:pPr>
            <a:endParaRPr lang="nl-NL" sz="1800" dirty="0">
              <a:solidFill>
                <a:schemeClr val="bg1"/>
              </a:solidFill>
              <a:latin typeface="Calibri"/>
              <a:ea typeface="Times New Roman"/>
            </a:endParaRPr>
          </a:p>
          <a:p>
            <a:pPr>
              <a:lnSpc>
                <a:spcPct val="107000"/>
              </a:lnSpc>
            </a:pPr>
            <a:r>
              <a:rPr lang="nl-NL" sz="3600" dirty="0">
                <a:solidFill>
                  <a:schemeClr val="bg1"/>
                </a:solidFill>
                <a:latin typeface="Calibri"/>
                <a:ea typeface="Times New Roman"/>
              </a:rPr>
              <a:t>As julle mekaar liefhet, sal almal weet dat julle dissipels van My is.</a:t>
            </a:r>
            <a:endParaRPr lang="nl-NL" sz="36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3"/>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4F6DD730-49D2-13D6-118C-DB01023E1D43}"/>
              </a:ext>
            </a:extLst>
          </p:cNvPr>
          <p:cNvSpPr txBox="1"/>
          <p:nvPr/>
        </p:nvSpPr>
        <p:spPr>
          <a:xfrm>
            <a:off x="372862" y="468554"/>
            <a:ext cx="11097088" cy="5759782"/>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Markus 2:3-5 </a:t>
            </a:r>
            <a:endParaRPr lang="en-US" sz="4000" dirty="0">
              <a:solidFill>
                <a:schemeClr val="bg1"/>
              </a:solidFill>
            </a:endParaRPr>
          </a:p>
          <a:p>
            <a:pPr>
              <a:lnSpc>
                <a:spcPct val="107000"/>
              </a:lnSpc>
            </a:pPr>
            <a:endParaRPr lang="en-US" sz="1800" dirty="0">
              <a:solidFill>
                <a:schemeClr val="bg1"/>
              </a:solidFill>
              <a:latin typeface="Calibri"/>
              <a:ea typeface="Times New Roman"/>
            </a:endParaRPr>
          </a:p>
          <a:p>
            <a:pPr>
              <a:lnSpc>
                <a:spcPct val="107000"/>
              </a:lnSpc>
            </a:pPr>
            <a:r>
              <a:rPr lang="en-US" sz="3600" dirty="0" err="1">
                <a:solidFill>
                  <a:schemeClr val="bg1"/>
                </a:solidFill>
                <a:latin typeface="Calibri"/>
                <a:ea typeface="Times New Roman"/>
              </a:rPr>
              <a:t>Daar</a:t>
            </a:r>
            <a:r>
              <a:rPr lang="en-US" sz="3600" dirty="0">
                <a:solidFill>
                  <a:schemeClr val="bg1"/>
                </a:solidFill>
                <a:latin typeface="Calibri"/>
                <a:ea typeface="Times New Roman"/>
              </a:rPr>
              <a:t> </a:t>
            </a:r>
            <a:r>
              <a:rPr lang="en-US" sz="3600" dirty="0" err="1">
                <a:solidFill>
                  <a:schemeClr val="bg1"/>
                </a:solidFill>
                <a:latin typeface="Calibri"/>
                <a:ea typeface="Times New Roman"/>
              </a:rPr>
              <a:t>kom</a:t>
            </a:r>
            <a:r>
              <a:rPr lang="en-US" sz="3600" dirty="0">
                <a:solidFill>
                  <a:schemeClr val="bg1"/>
                </a:solidFill>
                <a:latin typeface="Calibri"/>
                <a:ea typeface="Times New Roman"/>
              </a:rPr>
              <a:t> toe </a:t>
            </a:r>
            <a:r>
              <a:rPr lang="en-US" sz="3600" dirty="0" err="1">
                <a:solidFill>
                  <a:schemeClr val="bg1"/>
                </a:solidFill>
                <a:latin typeface="Calibri"/>
                <a:ea typeface="Times New Roman"/>
              </a:rPr>
              <a:t>mense</a:t>
            </a:r>
            <a:r>
              <a:rPr lang="en-US" sz="3600" dirty="0">
                <a:solidFill>
                  <a:schemeClr val="bg1"/>
                </a:solidFill>
                <a:latin typeface="Calibri"/>
                <a:ea typeface="Times New Roman"/>
              </a:rPr>
              <a:t> wat 'n </a:t>
            </a:r>
            <a:r>
              <a:rPr lang="en-US" sz="3600" dirty="0" err="1">
                <a:solidFill>
                  <a:schemeClr val="bg1"/>
                </a:solidFill>
                <a:latin typeface="Calibri"/>
                <a:ea typeface="Times New Roman"/>
              </a:rPr>
              <a:t>verlamde</a:t>
            </a:r>
            <a:r>
              <a:rPr lang="en-US" sz="3600" dirty="0">
                <a:solidFill>
                  <a:schemeClr val="bg1"/>
                </a:solidFill>
                <a:latin typeface="Calibri"/>
                <a:ea typeface="Times New Roman"/>
              </a:rPr>
              <a:t> man </a:t>
            </a:r>
            <a:r>
              <a:rPr lang="en-US" sz="3600" dirty="0" err="1">
                <a:solidFill>
                  <a:schemeClr val="bg1"/>
                </a:solidFill>
                <a:latin typeface="Calibri"/>
                <a:ea typeface="Times New Roman"/>
              </a:rPr>
              <a:t>na</a:t>
            </a:r>
            <a:r>
              <a:rPr lang="en-US" sz="3600" dirty="0">
                <a:solidFill>
                  <a:schemeClr val="bg1"/>
                </a:solidFill>
                <a:latin typeface="Calibri"/>
                <a:ea typeface="Times New Roman"/>
              </a:rPr>
              <a:t> Hom toe bring. Vier van </a:t>
            </a:r>
            <a:r>
              <a:rPr lang="en-US" sz="3600" dirty="0" err="1">
                <a:solidFill>
                  <a:schemeClr val="bg1"/>
                </a:solidFill>
                <a:latin typeface="Calibri"/>
                <a:ea typeface="Times New Roman"/>
              </a:rPr>
              <a:t>hulle</a:t>
            </a:r>
            <a:r>
              <a:rPr lang="en-US" sz="3600" dirty="0">
                <a:solidFill>
                  <a:schemeClr val="bg1"/>
                </a:solidFill>
                <a:latin typeface="Calibri"/>
                <a:ea typeface="Times New Roman"/>
              </a:rPr>
              <a:t> het </a:t>
            </a:r>
            <a:r>
              <a:rPr lang="en-US" sz="3600" dirty="0" err="1">
                <a:solidFill>
                  <a:schemeClr val="bg1"/>
                </a:solidFill>
                <a:latin typeface="Calibri"/>
                <a:ea typeface="Times New Roman"/>
              </a:rPr>
              <a:t>hom</a:t>
            </a:r>
            <a:r>
              <a:rPr lang="en-US" sz="3600" dirty="0">
                <a:solidFill>
                  <a:schemeClr val="bg1"/>
                </a:solidFill>
                <a:latin typeface="Calibri"/>
                <a:ea typeface="Times New Roman"/>
              </a:rPr>
              <a:t> </a:t>
            </a:r>
            <a:r>
              <a:rPr lang="en-US" sz="3600" dirty="0" err="1">
                <a:solidFill>
                  <a:schemeClr val="bg1"/>
                </a:solidFill>
                <a:latin typeface="Calibri"/>
                <a:ea typeface="Times New Roman"/>
              </a:rPr>
              <a:t>gedra</a:t>
            </a:r>
            <a:r>
              <a:rPr lang="en-US" sz="3600" dirty="0">
                <a:solidFill>
                  <a:schemeClr val="bg1"/>
                </a:solidFill>
                <a:latin typeface="Calibri"/>
                <a:ea typeface="Times New Roman"/>
              </a:rPr>
              <a:t>. Toe </a:t>
            </a:r>
            <a:r>
              <a:rPr lang="en-US" sz="3600" dirty="0" err="1">
                <a:solidFill>
                  <a:schemeClr val="bg1"/>
                </a:solidFill>
                <a:latin typeface="Calibri"/>
                <a:ea typeface="Times New Roman"/>
              </a:rPr>
              <a:t>hulle</a:t>
            </a:r>
            <a:r>
              <a:rPr lang="en-US" sz="3600" dirty="0">
                <a:solidFill>
                  <a:schemeClr val="bg1"/>
                </a:solidFill>
                <a:latin typeface="Calibri"/>
                <a:ea typeface="Times New Roman"/>
              </a:rPr>
              <a:t> </a:t>
            </a:r>
            <a:r>
              <a:rPr lang="en-US" sz="3600" dirty="0" err="1">
                <a:solidFill>
                  <a:schemeClr val="bg1"/>
                </a:solidFill>
                <a:latin typeface="Calibri"/>
                <a:ea typeface="Times New Roman"/>
              </a:rPr>
              <a:t>hom</a:t>
            </a:r>
            <a:r>
              <a:rPr lang="en-US" sz="3600" dirty="0">
                <a:solidFill>
                  <a:schemeClr val="bg1"/>
                </a:solidFill>
                <a:latin typeface="Calibri"/>
                <a:ea typeface="Times New Roman"/>
              </a:rPr>
              <a:t> weens die </a:t>
            </a:r>
            <a:r>
              <a:rPr lang="en-US" sz="3600" dirty="0" err="1">
                <a:solidFill>
                  <a:schemeClr val="bg1"/>
                </a:solidFill>
                <a:latin typeface="Calibri"/>
                <a:ea typeface="Times New Roman"/>
              </a:rPr>
              <a:t>gedrang</a:t>
            </a:r>
            <a:r>
              <a:rPr lang="en-US" sz="3600" dirty="0">
                <a:solidFill>
                  <a:schemeClr val="bg1"/>
                </a:solidFill>
                <a:latin typeface="Calibri"/>
                <a:ea typeface="Times New Roman"/>
              </a:rPr>
              <a:t>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by Jesus </a:t>
            </a:r>
            <a:r>
              <a:rPr lang="en-US" sz="3600" dirty="0" err="1">
                <a:solidFill>
                  <a:schemeClr val="bg1"/>
                </a:solidFill>
                <a:latin typeface="Calibri"/>
                <a:ea typeface="Times New Roman"/>
              </a:rPr>
              <a:t>kon</a:t>
            </a:r>
            <a:r>
              <a:rPr lang="en-US" sz="3600" dirty="0">
                <a:solidFill>
                  <a:schemeClr val="bg1"/>
                </a:solidFill>
                <a:latin typeface="Calibri"/>
                <a:ea typeface="Times New Roman"/>
              </a:rPr>
              <a:t> </a:t>
            </a:r>
            <a:r>
              <a:rPr lang="en-US" sz="3600" dirty="0" err="1">
                <a:solidFill>
                  <a:schemeClr val="bg1"/>
                </a:solidFill>
                <a:latin typeface="Calibri"/>
                <a:ea typeface="Times New Roman"/>
              </a:rPr>
              <a:t>kry</a:t>
            </a:r>
            <a:r>
              <a:rPr lang="en-US" sz="3600" dirty="0">
                <a:solidFill>
                  <a:schemeClr val="bg1"/>
                </a:solidFill>
                <a:latin typeface="Calibri"/>
                <a:ea typeface="Times New Roman"/>
              </a:rPr>
              <a:t>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a:t>
            </a:r>
            <a:r>
              <a:rPr lang="en-US" sz="3600" dirty="0" err="1">
                <a:solidFill>
                  <a:schemeClr val="bg1"/>
                </a:solidFill>
                <a:latin typeface="Calibri"/>
                <a:ea typeface="Times New Roman"/>
              </a:rPr>
              <a:t>breek</a:t>
            </a:r>
            <a:r>
              <a:rPr lang="en-US" sz="3600" dirty="0">
                <a:solidFill>
                  <a:schemeClr val="bg1"/>
                </a:solidFill>
                <a:latin typeface="Calibri"/>
                <a:ea typeface="Times New Roman"/>
              </a:rPr>
              <a:t> </a:t>
            </a:r>
            <a:r>
              <a:rPr lang="en-US" sz="3600" dirty="0" err="1">
                <a:solidFill>
                  <a:schemeClr val="bg1"/>
                </a:solidFill>
                <a:latin typeface="Calibri"/>
                <a:ea typeface="Times New Roman"/>
              </a:rPr>
              <a:t>hulle</a:t>
            </a:r>
            <a:r>
              <a:rPr lang="en-US" sz="3600" dirty="0">
                <a:solidFill>
                  <a:schemeClr val="bg1"/>
                </a:solidFill>
                <a:latin typeface="Calibri"/>
                <a:ea typeface="Times New Roman"/>
              </a:rPr>
              <a:t> die dak reg </a:t>
            </a:r>
            <a:r>
              <a:rPr lang="en-US" sz="3600" dirty="0" err="1">
                <a:solidFill>
                  <a:schemeClr val="bg1"/>
                </a:solidFill>
                <a:latin typeface="Calibri"/>
                <a:ea typeface="Times New Roman"/>
              </a:rPr>
              <a:t>bokant</a:t>
            </a:r>
            <a:r>
              <a:rPr lang="en-US" sz="3600" dirty="0">
                <a:solidFill>
                  <a:schemeClr val="bg1"/>
                </a:solidFill>
                <a:latin typeface="Calibri"/>
                <a:ea typeface="Times New Roman"/>
              </a:rPr>
              <a:t> Hom </a:t>
            </a:r>
            <a:r>
              <a:rPr lang="en-US" sz="3600" dirty="0" err="1">
                <a:solidFill>
                  <a:schemeClr val="bg1"/>
                </a:solidFill>
                <a:latin typeface="Calibri"/>
                <a:ea typeface="Times New Roman"/>
              </a:rPr>
              <a:t>oop</a:t>
            </a:r>
            <a:r>
              <a:rPr lang="en-US" sz="3600" dirty="0">
                <a:solidFill>
                  <a:schemeClr val="bg1"/>
                </a:solidFill>
                <a:latin typeface="Calibri"/>
                <a:ea typeface="Times New Roman"/>
              </a:rPr>
              <a:t>, </a:t>
            </a:r>
            <a:r>
              <a:rPr lang="en-US" sz="3600" dirty="0" err="1">
                <a:solidFill>
                  <a:schemeClr val="bg1"/>
                </a:solidFill>
                <a:latin typeface="Calibri"/>
                <a:ea typeface="Times New Roman"/>
              </a:rPr>
              <a:t>en</a:t>
            </a:r>
            <a:r>
              <a:rPr lang="en-US" sz="3600" dirty="0">
                <a:solidFill>
                  <a:schemeClr val="bg1"/>
                </a:solidFill>
                <a:latin typeface="Calibri"/>
                <a:ea typeface="Times New Roman"/>
              </a:rPr>
              <a:t> </a:t>
            </a:r>
            <a:r>
              <a:rPr lang="en-US" sz="3600" dirty="0" err="1">
                <a:solidFill>
                  <a:schemeClr val="bg1"/>
                </a:solidFill>
                <a:latin typeface="Calibri"/>
                <a:ea typeface="Times New Roman"/>
              </a:rPr>
              <a:t>nadat</a:t>
            </a:r>
            <a:r>
              <a:rPr lang="en-US" sz="3600" dirty="0">
                <a:solidFill>
                  <a:schemeClr val="bg1"/>
                </a:solidFill>
                <a:latin typeface="Calibri"/>
                <a:ea typeface="Times New Roman"/>
              </a:rPr>
              <a:t> </a:t>
            </a:r>
            <a:r>
              <a:rPr lang="en-US" sz="3600" dirty="0" err="1">
                <a:solidFill>
                  <a:schemeClr val="bg1"/>
                </a:solidFill>
                <a:latin typeface="Calibri"/>
                <a:ea typeface="Times New Roman"/>
              </a:rPr>
              <a:t>hulle</a:t>
            </a:r>
            <a:r>
              <a:rPr lang="en-US" sz="3600" dirty="0">
                <a:solidFill>
                  <a:schemeClr val="bg1"/>
                </a:solidFill>
                <a:latin typeface="Calibri"/>
                <a:ea typeface="Times New Roman"/>
              </a:rPr>
              <a:t> 'n opening in die dak </a:t>
            </a:r>
            <a:r>
              <a:rPr lang="en-US" sz="3600" dirty="0" err="1">
                <a:solidFill>
                  <a:schemeClr val="bg1"/>
                </a:solidFill>
                <a:latin typeface="Calibri"/>
                <a:ea typeface="Times New Roman"/>
              </a:rPr>
              <a:t>gemaak</a:t>
            </a:r>
            <a:r>
              <a:rPr lang="en-US" sz="3600" dirty="0">
                <a:solidFill>
                  <a:schemeClr val="bg1"/>
                </a:solidFill>
                <a:latin typeface="Calibri"/>
                <a:ea typeface="Times New Roman"/>
              </a:rPr>
              <a:t> het, </a:t>
            </a:r>
            <a:r>
              <a:rPr lang="en-US" sz="3600" dirty="0" err="1">
                <a:solidFill>
                  <a:schemeClr val="bg1"/>
                </a:solidFill>
                <a:latin typeface="Calibri"/>
                <a:ea typeface="Times New Roman"/>
              </a:rPr>
              <a:t>laat</a:t>
            </a:r>
            <a:r>
              <a:rPr lang="en-US" sz="3600" dirty="0">
                <a:solidFill>
                  <a:schemeClr val="bg1"/>
                </a:solidFill>
                <a:latin typeface="Calibri"/>
                <a:ea typeface="Times New Roman"/>
              </a:rPr>
              <a:t> </a:t>
            </a:r>
            <a:r>
              <a:rPr lang="en-US" sz="3600" dirty="0" err="1">
                <a:solidFill>
                  <a:schemeClr val="bg1"/>
                </a:solidFill>
                <a:latin typeface="Calibri"/>
                <a:ea typeface="Times New Roman"/>
              </a:rPr>
              <a:t>hulle</a:t>
            </a:r>
            <a:r>
              <a:rPr lang="en-US" sz="3600" dirty="0">
                <a:solidFill>
                  <a:schemeClr val="bg1"/>
                </a:solidFill>
                <a:latin typeface="Calibri"/>
                <a:ea typeface="Times New Roman"/>
              </a:rPr>
              <a:t> die </a:t>
            </a:r>
            <a:r>
              <a:rPr lang="en-US" sz="3600" dirty="0" err="1">
                <a:solidFill>
                  <a:schemeClr val="bg1"/>
                </a:solidFill>
                <a:latin typeface="Calibri"/>
                <a:ea typeface="Times New Roman"/>
              </a:rPr>
              <a:t>draagbaar</a:t>
            </a:r>
            <a:r>
              <a:rPr lang="en-US" sz="3600" dirty="0">
                <a:solidFill>
                  <a:schemeClr val="bg1"/>
                </a:solidFill>
                <a:latin typeface="Calibri"/>
                <a:ea typeface="Times New Roman"/>
              </a:rPr>
              <a:t> </a:t>
            </a:r>
            <a:r>
              <a:rPr lang="en-US" sz="3600" dirty="0" err="1">
                <a:solidFill>
                  <a:schemeClr val="bg1"/>
                </a:solidFill>
                <a:latin typeface="Calibri"/>
                <a:ea typeface="Times New Roman"/>
              </a:rPr>
              <a:t>waarop</a:t>
            </a:r>
            <a:r>
              <a:rPr lang="en-US" sz="3600" dirty="0">
                <a:solidFill>
                  <a:schemeClr val="bg1"/>
                </a:solidFill>
                <a:latin typeface="Calibri"/>
                <a:ea typeface="Times New Roman"/>
              </a:rPr>
              <a:t> die </a:t>
            </a:r>
            <a:r>
              <a:rPr lang="en-US" sz="3600" dirty="0" err="1">
                <a:solidFill>
                  <a:schemeClr val="bg1"/>
                </a:solidFill>
                <a:latin typeface="Calibri"/>
                <a:ea typeface="Times New Roman"/>
              </a:rPr>
              <a:t>verlamde</a:t>
            </a:r>
            <a:r>
              <a:rPr lang="en-US" sz="3600" dirty="0">
                <a:solidFill>
                  <a:schemeClr val="bg1"/>
                </a:solidFill>
                <a:latin typeface="Calibri"/>
                <a:ea typeface="Times New Roman"/>
              </a:rPr>
              <a:t> man </a:t>
            </a:r>
            <a:r>
              <a:rPr lang="en-US" sz="3600" dirty="0" err="1">
                <a:solidFill>
                  <a:schemeClr val="bg1"/>
                </a:solidFill>
                <a:latin typeface="Calibri"/>
                <a:ea typeface="Times New Roman"/>
              </a:rPr>
              <a:t>gelê</a:t>
            </a:r>
            <a:r>
              <a:rPr lang="en-US" sz="3600" dirty="0">
                <a:solidFill>
                  <a:schemeClr val="bg1"/>
                </a:solidFill>
                <a:latin typeface="Calibri"/>
                <a:ea typeface="Times New Roman"/>
              </a:rPr>
              <a:t> het, </a:t>
            </a:r>
            <a:r>
              <a:rPr lang="en-US" sz="3600" dirty="0" err="1">
                <a:solidFill>
                  <a:schemeClr val="bg1"/>
                </a:solidFill>
                <a:latin typeface="Calibri"/>
                <a:ea typeface="Times New Roman"/>
              </a:rPr>
              <a:t>daardeur</a:t>
            </a:r>
            <a:r>
              <a:rPr lang="en-US" sz="3600" dirty="0">
                <a:solidFill>
                  <a:schemeClr val="bg1"/>
                </a:solidFill>
                <a:latin typeface="Calibri"/>
                <a:ea typeface="Times New Roman"/>
              </a:rPr>
              <a:t> </a:t>
            </a:r>
            <a:r>
              <a:rPr lang="en-US" sz="3600" dirty="0" err="1">
                <a:solidFill>
                  <a:schemeClr val="bg1"/>
                </a:solidFill>
                <a:latin typeface="Calibri"/>
                <a:ea typeface="Times New Roman"/>
              </a:rPr>
              <a:t>afsak</a:t>
            </a:r>
            <a:r>
              <a:rPr lang="en-US" sz="3600" dirty="0">
                <a:solidFill>
                  <a:schemeClr val="bg1"/>
                </a:solidFill>
                <a:latin typeface="Calibri"/>
                <a:ea typeface="Times New Roman"/>
              </a:rPr>
              <a:t>. Toe Jesus </a:t>
            </a:r>
            <a:r>
              <a:rPr lang="en-US" sz="3600" dirty="0" err="1">
                <a:solidFill>
                  <a:schemeClr val="bg1"/>
                </a:solidFill>
                <a:latin typeface="Calibri"/>
                <a:ea typeface="Times New Roman"/>
              </a:rPr>
              <a:t>hulle</a:t>
            </a:r>
            <a:r>
              <a:rPr lang="en-US" sz="3600" dirty="0">
                <a:solidFill>
                  <a:schemeClr val="bg1"/>
                </a:solidFill>
                <a:latin typeface="Calibri"/>
                <a:ea typeface="Times New Roman"/>
              </a:rPr>
              <a:t> </a:t>
            </a:r>
            <a:r>
              <a:rPr lang="en-US" sz="3600" dirty="0" err="1">
                <a:solidFill>
                  <a:schemeClr val="bg1"/>
                </a:solidFill>
                <a:latin typeface="Calibri"/>
                <a:ea typeface="Times New Roman"/>
              </a:rPr>
              <a:t>geloof</a:t>
            </a:r>
            <a:r>
              <a:rPr lang="en-US" sz="3600" dirty="0">
                <a:solidFill>
                  <a:schemeClr val="bg1"/>
                </a:solidFill>
                <a:latin typeface="Calibri"/>
                <a:ea typeface="Times New Roman"/>
              </a:rPr>
              <a:t> </a:t>
            </a:r>
            <a:r>
              <a:rPr lang="en-US" sz="3600" dirty="0" err="1">
                <a:solidFill>
                  <a:schemeClr val="bg1"/>
                </a:solidFill>
                <a:latin typeface="Calibri"/>
                <a:ea typeface="Times New Roman"/>
              </a:rPr>
              <a:t>sien</a:t>
            </a:r>
            <a:r>
              <a:rPr lang="en-US" sz="3600" dirty="0">
                <a:solidFill>
                  <a:schemeClr val="bg1"/>
                </a:solidFill>
                <a:latin typeface="Calibri"/>
                <a:ea typeface="Times New Roman"/>
              </a:rPr>
              <a:t>, </a:t>
            </a:r>
            <a:r>
              <a:rPr lang="en-US" sz="3600" dirty="0" err="1">
                <a:solidFill>
                  <a:schemeClr val="bg1"/>
                </a:solidFill>
                <a:latin typeface="Calibri"/>
                <a:ea typeface="Times New Roman"/>
              </a:rPr>
              <a:t>sê</a:t>
            </a:r>
            <a:r>
              <a:rPr lang="en-US" sz="3600" dirty="0">
                <a:solidFill>
                  <a:schemeClr val="bg1"/>
                </a:solidFill>
                <a:latin typeface="Calibri"/>
                <a:ea typeface="Times New Roman"/>
              </a:rPr>
              <a:t> Hy </a:t>
            </a:r>
            <a:r>
              <a:rPr lang="en-US" sz="3600" dirty="0" err="1">
                <a:solidFill>
                  <a:schemeClr val="bg1"/>
                </a:solidFill>
                <a:latin typeface="Calibri"/>
                <a:ea typeface="Times New Roman"/>
              </a:rPr>
              <a:t>vir</a:t>
            </a:r>
            <a:r>
              <a:rPr lang="en-US" sz="3600" dirty="0">
                <a:solidFill>
                  <a:schemeClr val="bg1"/>
                </a:solidFill>
                <a:latin typeface="Calibri"/>
                <a:ea typeface="Times New Roman"/>
              </a:rPr>
              <a:t> die </a:t>
            </a:r>
            <a:r>
              <a:rPr lang="en-US" sz="3600" dirty="0" err="1">
                <a:solidFill>
                  <a:schemeClr val="bg1"/>
                </a:solidFill>
                <a:latin typeface="Calibri"/>
                <a:ea typeface="Times New Roman"/>
              </a:rPr>
              <a:t>verlamde</a:t>
            </a:r>
            <a:r>
              <a:rPr lang="en-US" sz="3600" dirty="0">
                <a:solidFill>
                  <a:schemeClr val="bg1"/>
                </a:solidFill>
                <a:latin typeface="Calibri"/>
                <a:ea typeface="Times New Roman"/>
              </a:rPr>
              <a:t>: “</a:t>
            </a:r>
            <a:r>
              <a:rPr lang="en-US" sz="3600" dirty="0" err="1">
                <a:solidFill>
                  <a:schemeClr val="bg1"/>
                </a:solidFill>
                <a:latin typeface="Calibri"/>
                <a:ea typeface="Times New Roman"/>
              </a:rPr>
              <a:t>Vriend</a:t>
            </a:r>
            <a:r>
              <a:rPr lang="en-US" sz="3600" dirty="0">
                <a:solidFill>
                  <a:schemeClr val="bg1"/>
                </a:solidFill>
                <a:latin typeface="Calibri"/>
                <a:ea typeface="Times New Roman"/>
              </a:rPr>
              <a:t>, </a:t>
            </a:r>
            <a:r>
              <a:rPr lang="en-US" sz="3600" dirty="0" err="1">
                <a:solidFill>
                  <a:schemeClr val="bg1"/>
                </a:solidFill>
                <a:latin typeface="Calibri"/>
                <a:ea typeface="Times New Roman"/>
              </a:rPr>
              <a:t>jou</a:t>
            </a:r>
            <a:r>
              <a:rPr lang="en-US" sz="3600" dirty="0">
                <a:solidFill>
                  <a:schemeClr val="bg1"/>
                </a:solidFill>
                <a:latin typeface="Calibri"/>
                <a:ea typeface="Times New Roman"/>
              </a:rPr>
              <a:t> sondes word </a:t>
            </a:r>
            <a:r>
              <a:rPr lang="en-US" sz="3600" dirty="0" err="1">
                <a:solidFill>
                  <a:schemeClr val="bg1"/>
                </a:solidFill>
                <a:latin typeface="Calibri"/>
                <a:ea typeface="Times New Roman"/>
              </a:rPr>
              <a:t>vergewe</a:t>
            </a:r>
            <a:r>
              <a:rPr lang="en-US" sz="3600" dirty="0">
                <a:solidFill>
                  <a:schemeClr val="bg1"/>
                </a:solidFill>
                <a:latin typeface="Calibri"/>
                <a:ea typeface="Times New Roman"/>
              </a:rPr>
              <a:t>!”</a:t>
            </a:r>
            <a:endParaRPr lang="en-US" sz="36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44"/>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50E21C50-9522-D52A-A0FB-F431965718B2}"/>
              </a:ext>
            </a:extLst>
          </p:cNvPr>
          <p:cNvSpPr txBox="1"/>
          <p:nvPr/>
        </p:nvSpPr>
        <p:spPr>
          <a:xfrm>
            <a:off x="1970842" y="1682333"/>
            <a:ext cx="7963270" cy="2203039"/>
          </a:xfrm>
          <a:prstGeom prst="rect">
            <a:avLst/>
          </a:prstGeom>
          <a:noFill/>
        </p:spPr>
        <p:txBody>
          <a:bodyPr wrap="square">
            <a:spAutoFit/>
          </a:bodyPr>
          <a:lstStyle/>
          <a:p>
            <a:pPr algn="ctr">
              <a:lnSpc>
                <a:spcPct val="107000"/>
              </a:lnSpc>
            </a:pPr>
            <a:r>
              <a:rPr lang="nl-NL" sz="4000" b="1" dirty="0">
                <a:solidFill>
                  <a:schemeClr val="bg1"/>
                </a:solidFill>
                <a:latin typeface="Calibri"/>
                <a:ea typeface="Times New Roman"/>
              </a:rPr>
              <a:t>Galasiers 6:2 </a:t>
            </a:r>
            <a:endParaRPr lang="nl-NL" sz="4000" dirty="0">
              <a:solidFill>
                <a:schemeClr val="bg1"/>
              </a:solidFill>
            </a:endParaRPr>
          </a:p>
          <a:p>
            <a:pPr>
              <a:lnSpc>
                <a:spcPct val="107000"/>
              </a:lnSpc>
            </a:pPr>
            <a:endParaRPr lang="nl-NL" sz="1800" dirty="0">
              <a:solidFill>
                <a:schemeClr val="bg1"/>
              </a:solidFill>
              <a:latin typeface="Calibri"/>
              <a:ea typeface="Times New Roman"/>
            </a:endParaRPr>
          </a:p>
          <a:p>
            <a:pPr>
              <a:lnSpc>
                <a:spcPct val="107000"/>
              </a:lnSpc>
            </a:pPr>
            <a:r>
              <a:rPr lang="nl-NL" sz="3600" dirty="0">
                <a:solidFill>
                  <a:schemeClr val="bg1"/>
                </a:solidFill>
                <a:latin typeface="Calibri"/>
                <a:ea typeface="Times New Roman"/>
              </a:rPr>
              <a:t>Dra mekaar se laste, en gee op dié manier uitvoering aan die wet van Christus. </a:t>
            </a:r>
            <a:endParaRPr lang="nl-NL" sz="360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31C65AEE-7E83-FC69-0AF9-3FC3560E9A21}"/>
              </a:ext>
            </a:extLst>
          </p:cNvPr>
          <p:cNvSpPr txBox="1"/>
          <p:nvPr/>
        </p:nvSpPr>
        <p:spPr>
          <a:xfrm>
            <a:off x="1189607" y="570678"/>
            <a:ext cx="9401452" cy="6064545"/>
          </a:xfrm>
          <a:prstGeom prst="rect">
            <a:avLst/>
          </a:prstGeom>
          <a:noFill/>
        </p:spPr>
        <p:txBody>
          <a:bodyPr wrap="square">
            <a:spAutoFit/>
          </a:bodyPr>
          <a:lstStyle/>
          <a:p>
            <a:pPr algn="ctr">
              <a:lnSpc>
                <a:spcPct val="107000"/>
              </a:lnSpc>
            </a:pPr>
            <a:r>
              <a:rPr lang="nl-NL" sz="4000" b="1" dirty="0">
                <a:solidFill>
                  <a:schemeClr val="bg1"/>
                </a:solidFill>
                <a:latin typeface="Calibri"/>
                <a:ea typeface="Times New Roman"/>
              </a:rPr>
              <a:t>I Johannes 3:16-18</a:t>
            </a:r>
            <a:endParaRPr lang="nl-NL" sz="4000" dirty="0">
              <a:solidFill>
                <a:schemeClr val="bg1"/>
              </a:solidFill>
            </a:endParaRPr>
          </a:p>
          <a:p>
            <a:pPr>
              <a:lnSpc>
                <a:spcPct val="107000"/>
              </a:lnSpc>
            </a:pPr>
            <a:endParaRPr lang="nl-NL" sz="1800" dirty="0">
              <a:solidFill>
                <a:schemeClr val="bg1"/>
              </a:solidFill>
              <a:latin typeface="Calibri"/>
              <a:ea typeface="Times New Roman"/>
            </a:endParaRPr>
          </a:p>
          <a:p>
            <a:pPr>
              <a:lnSpc>
                <a:spcPct val="107000"/>
              </a:lnSpc>
            </a:pPr>
            <a:r>
              <a:rPr lang="nl-NL" sz="3600" dirty="0">
                <a:solidFill>
                  <a:schemeClr val="bg1"/>
                </a:solidFill>
                <a:latin typeface="Calibri"/>
                <a:ea typeface="Times New Roman"/>
              </a:rPr>
              <a:t>Hiéraan weet ons wat liefde is: Jesus het sy lewe vir ons afgelê. Ons behoort ook ons lewens vir ons broers af te lê. Wie aardse besittings het en sy broer sien gebrek ly, maar geen gevoel vir hom het nie – hoe kan die liefde van God in hom wees? Liewe kinders, ons liefde moenie net woorde en lippetaal wees nie, maar moet met die daad bewys word, en dan in opregtheid. </a:t>
            </a:r>
            <a:endParaRPr lang="nl-NL" sz="3600" dirty="0">
              <a:solidFill>
                <a:schemeClr val="bg1"/>
              </a:solidFill>
            </a:endParaRPr>
          </a:p>
          <a:p>
            <a:pPr>
              <a:lnSpc>
                <a:spcPct val="107000"/>
              </a:lnSpc>
            </a:pPr>
            <a:endParaRPr lang="nl-NL"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p:cNvPicPr/>
          <p:nvPr/>
        </p:nvPicPr>
        <p:blipFill>
          <a:blip r:embed="rId2"/>
          <a:stretch>
            <a:fillRect/>
          </a:stretch>
        </p:blipFill>
        <p:spPr>
          <a:xfrm>
            <a:off x="0" y="17280"/>
            <a:ext cx="12192120" cy="6857640"/>
          </a:xfrm>
          <a:prstGeom prst="rect">
            <a:avLst/>
          </a:prstGeom>
        </p:spPr>
      </p:pic>
    </p:spTree>
    <p:extLst>
      <p:ext uri="{BB962C8B-B14F-4D97-AF65-F5344CB8AC3E}">
        <p14:creationId xmlns:p14="http://schemas.microsoft.com/office/powerpoint/2010/main" val="4254533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F9649774-30B2-CC15-83E0-4E25AD4A21B3}"/>
              </a:ext>
            </a:extLst>
          </p:cNvPr>
          <p:cNvSpPr txBox="1"/>
          <p:nvPr/>
        </p:nvSpPr>
        <p:spPr>
          <a:xfrm>
            <a:off x="763479" y="845504"/>
            <a:ext cx="9747682" cy="5166992"/>
          </a:xfrm>
          <a:prstGeom prst="rect">
            <a:avLst/>
          </a:prstGeom>
          <a:noFill/>
        </p:spPr>
        <p:txBody>
          <a:bodyPr wrap="square">
            <a:spAutoFit/>
          </a:bodyPr>
          <a:lstStyle/>
          <a:p>
            <a:pPr algn="ctr">
              <a:lnSpc>
                <a:spcPct val="107000"/>
              </a:lnSpc>
            </a:pPr>
            <a:r>
              <a:rPr lang="nl-NL" sz="4000" b="1" dirty="0">
                <a:solidFill>
                  <a:schemeClr val="bg1"/>
                </a:solidFill>
                <a:latin typeface="Calibri"/>
                <a:ea typeface="Times New Roman"/>
              </a:rPr>
              <a:t>I Johannes 4:8-10</a:t>
            </a:r>
            <a:endParaRPr lang="nl-NL" sz="4000" dirty="0">
              <a:solidFill>
                <a:schemeClr val="bg1"/>
              </a:solidFill>
            </a:endParaRPr>
          </a:p>
          <a:p>
            <a:pPr>
              <a:lnSpc>
                <a:spcPct val="107000"/>
              </a:lnSpc>
            </a:pPr>
            <a:endParaRPr lang="nl-NL" sz="1800" dirty="0">
              <a:solidFill>
                <a:schemeClr val="bg1"/>
              </a:solidFill>
              <a:latin typeface="Calibri"/>
              <a:ea typeface="Times New Roman"/>
            </a:endParaRPr>
          </a:p>
          <a:p>
            <a:pPr>
              <a:lnSpc>
                <a:spcPct val="107000"/>
              </a:lnSpc>
            </a:pPr>
            <a:r>
              <a:rPr lang="nl-NL" sz="3600" dirty="0">
                <a:solidFill>
                  <a:schemeClr val="bg1"/>
                </a:solidFill>
                <a:latin typeface="Calibri"/>
                <a:ea typeface="Times New Roman"/>
              </a:rPr>
              <a:t>Wie nie liefhet nie, het geen kennis van God nie, want God is liefde. Hiérin is God se liefde vir ons geopenbaar: sy enigste Seun het Hy na die wêreld toe gestuur sodat ons deur Hom die lewe kan hê. Werklike liefde is dít: nie die liefde wat ons vir God het nie, maar die liefde wat Hy aan ons bewys het deur sy Seun te stuur as versoening vir ons sondes.</a:t>
            </a:r>
            <a:endParaRPr lang="nl-NL" sz="3600" dirty="0">
              <a:solidFill>
                <a:schemeClr val="bg1"/>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11488E05-805E-32F1-0D46-28CB1C74ADEB}"/>
              </a:ext>
            </a:extLst>
          </p:cNvPr>
          <p:cNvSpPr txBox="1"/>
          <p:nvPr/>
        </p:nvSpPr>
        <p:spPr>
          <a:xfrm>
            <a:off x="2874145" y="2091674"/>
            <a:ext cx="6156664" cy="2430217"/>
          </a:xfrm>
          <a:prstGeom prst="rect">
            <a:avLst/>
          </a:prstGeom>
          <a:noFill/>
        </p:spPr>
        <p:txBody>
          <a:bodyPr wrap="square">
            <a:spAutoFit/>
          </a:bodyPr>
          <a:lstStyle/>
          <a:p>
            <a:pPr algn="ctr">
              <a:lnSpc>
                <a:spcPct val="107000"/>
              </a:lnSpc>
            </a:pPr>
            <a:r>
              <a:rPr lang="nl-NL" sz="4000" b="1" dirty="0">
                <a:solidFill>
                  <a:schemeClr val="bg1"/>
                </a:solidFill>
                <a:latin typeface="Calibri"/>
                <a:ea typeface="Times New Roman"/>
              </a:rPr>
              <a:t>I Johannes 4:19</a:t>
            </a:r>
            <a:endParaRPr lang="nl-NL" sz="4000" dirty="0">
              <a:solidFill>
                <a:schemeClr val="bg1"/>
              </a:solidFill>
            </a:endParaRPr>
          </a:p>
          <a:p>
            <a:pPr>
              <a:lnSpc>
                <a:spcPct val="107000"/>
              </a:lnSpc>
            </a:pPr>
            <a:endParaRPr lang="nl-NL" sz="2000" dirty="0">
              <a:solidFill>
                <a:schemeClr val="bg1"/>
              </a:solidFill>
              <a:latin typeface="Calibri"/>
              <a:ea typeface="Times New Roman"/>
            </a:endParaRPr>
          </a:p>
          <a:p>
            <a:pPr>
              <a:lnSpc>
                <a:spcPct val="107000"/>
              </a:lnSpc>
            </a:pPr>
            <a:r>
              <a:rPr lang="nl-NL" sz="4000" dirty="0">
                <a:solidFill>
                  <a:schemeClr val="bg1"/>
                </a:solidFill>
                <a:latin typeface="Calibri"/>
                <a:ea typeface="Times New Roman"/>
              </a:rPr>
              <a:t>Ons het lief omdat God ons eerste liefgehad het. </a:t>
            </a:r>
            <a:endParaRPr lang="nl-NL" sz="4000" dirty="0">
              <a:solidFill>
                <a:schemeClr val="bg1"/>
              </a:solidFill>
            </a:endParaRPr>
          </a:p>
        </p:txBody>
      </p:sp>
    </p:spTree>
    <p:extLst>
      <p:ext uri="{BB962C8B-B14F-4D97-AF65-F5344CB8AC3E}">
        <p14:creationId xmlns:p14="http://schemas.microsoft.com/office/powerpoint/2010/main" val="104487623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543AEA6E-4FC7-2D56-03C1-052A990F6C4E}"/>
              </a:ext>
            </a:extLst>
          </p:cNvPr>
          <p:cNvSpPr txBox="1"/>
          <p:nvPr/>
        </p:nvSpPr>
        <p:spPr>
          <a:xfrm>
            <a:off x="266330" y="434530"/>
            <a:ext cx="11354540" cy="5693931"/>
          </a:xfrm>
          <a:prstGeom prst="rect">
            <a:avLst/>
          </a:prstGeom>
          <a:noFill/>
        </p:spPr>
        <p:txBody>
          <a:bodyPr wrap="square">
            <a:spAutoFit/>
          </a:bodyPr>
          <a:lstStyle/>
          <a:p>
            <a:pPr algn="ctr">
              <a:lnSpc>
                <a:spcPct val="107000"/>
              </a:lnSpc>
            </a:pPr>
            <a:r>
              <a:rPr lang="nl-NL" sz="4000" b="1" dirty="0">
                <a:solidFill>
                  <a:schemeClr val="bg1"/>
                </a:solidFill>
                <a:latin typeface="Calibri"/>
                <a:ea typeface="Times New Roman"/>
              </a:rPr>
              <a:t>Lukas 7:40-47</a:t>
            </a:r>
            <a:endParaRPr lang="nl-NL" sz="4000" dirty="0">
              <a:solidFill>
                <a:schemeClr val="bg1"/>
              </a:solidFill>
            </a:endParaRPr>
          </a:p>
          <a:p>
            <a:pPr>
              <a:lnSpc>
                <a:spcPct val="107000"/>
              </a:lnSpc>
            </a:pPr>
            <a:endParaRPr lang="nl-NL" sz="1400" dirty="0">
              <a:solidFill>
                <a:schemeClr val="bg1"/>
              </a:solidFill>
              <a:latin typeface="Calibri"/>
              <a:ea typeface="Times New Roman"/>
            </a:endParaRPr>
          </a:p>
          <a:p>
            <a:pPr>
              <a:lnSpc>
                <a:spcPct val="107000"/>
              </a:lnSpc>
            </a:pPr>
            <a:r>
              <a:rPr lang="nl-NL" sz="3600" dirty="0">
                <a:solidFill>
                  <a:schemeClr val="bg1"/>
                </a:solidFill>
                <a:latin typeface="Calibri"/>
                <a:ea typeface="Times New Roman"/>
              </a:rPr>
              <a:t>Toe die Fariseër wat Hom genooi het, dit sien, sê hy by homself: “Hy, as hy 'n profeet was, sou tog geweet het wie en watter soort vrou dit is wat aan hom raak, dat sy 'n sondares is.” Maar Jesus spreek hom aan en sê: “Simon, Ek het iets om vir jou te sê.” “Meneer, sê dit maar!” antwoord hy. Jesus sê toe: “Twee mense was in die skuld by 'n geldskieter. Die een het vyf honderd rand geskuld en die ander een vyftig. </a:t>
            </a:r>
            <a:endParaRPr lang="en-ZA" sz="36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543AEA6E-4FC7-2D56-03C1-052A990F6C4E}"/>
              </a:ext>
            </a:extLst>
          </p:cNvPr>
          <p:cNvSpPr txBox="1"/>
          <p:nvPr/>
        </p:nvSpPr>
        <p:spPr>
          <a:xfrm>
            <a:off x="418730" y="967191"/>
            <a:ext cx="11354540" cy="4508350"/>
          </a:xfrm>
          <a:prstGeom prst="rect">
            <a:avLst/>
          </a:prstGeom>
          <a:noFill/>
        </p:spPr>
        <p:txBody>
          <a:bodyPr wrap="square">
            <a:spAutoFit/>
          </a:bodyPr>
          <a:lstStyle/>
          <a:p>
            <a:pPr algn="ctr">
              <a:lnSpc>
                <a:spcPct val="107000"/>
              </a:lnSpc>
            </a:pPr>
            <a:r>
              <a:rPr lang="nl-NL" sz="4000" b="1" dirty="0">
                <a:solidFill>
                  <a:schemeClr val="bg1"/>
                </a:solidFill>
                <a:latin typeface="Calibri"/>
                <a:ea typeface="Times New Roman"/>
              </a:rPr>
              <a:t>Lukas 7:40-47</a:t>
            </a:r>
            <a:endParaRPr lang="nl-NL" sz="4000" dirty="0">
              <a:solidFill>
                <a:schemeClr val="bg1"/>
              </a:solidFill>
            </a:endParaRPr>
          </a:p>
          <a:p>
            <a:pPr>
              <a:lnSpc>
                <a:spcPct val="107000"/>
              </a:lnSpc>
            </a:pPr>
            <a:endParaRPr lang="nl-NL" sz="1400" dirty="0">
              <a:solidFill>
                <a:schemeClr val="bg1"/>
              </a:solidFill>
              <a:latin typeface="Calibri"/>
              <a:ea typeface="Times New Roman"/>
            </a:endParaRPr>
          </a:p>
          <a:p>
            <a:pPr>
              <a:lnSpc>
                <a:spcPct val="107000"/>
              </a:lnSpc>
            </a:pPr>
            <a:r>
              <a:rPr lang="nl-NL" sz="3600" dirty="0">
                <a:solidFill>
                  <a:schemeClr val="bg1"/>
                </a:solidFill>
                <a:latin typeface="Calibri"/>
                <a:ea typeface="Times New Roman"/>
              </a:rPr>
              <a:t>Omdat hulle niks gehad het om mee te betaal nie, het hy die skuld vir albei kwytgeskeld. Wie van hulle sal hom die meeste liefde bewys?” </a:t>
            </a:r>
            <a:r>
              <a:rPr lang="en-US" sz="3600" dirty="0">
                <a:solidFill>
                  <a:schemeClr val="bg1"/>
                </a:solidFill>
                <a:latin typeface="Calibri"/>
                <a:ea typeface="Times New Roman"/>
              </a:rPr>
              <a:t>Simon </a:t>
            </a:r>
            <a:r>
              <a:rPr lang="en-US" sz="3600" dirty="0" err="1">
                <a:solidFill>
                  <a:schemeClr val="bg1"/>
                </a:solidFill>
                <a:latin typeface="Calibri"/>
                <a:ea typeface="Times New Roman"/>
              </a:rPr>
              <a:t>antwoord</a:t>
            </a:r>
            <a:r>
              <a:rPr lang="en-US" sz="3600" dirty="0">
                <a:solidFill>
                  <a:schemeClr val="bg1"/>
                </a:solidFill>
                <a:latin typeface="Calibri"/>
                <a:ea typeface="Times New Roman"/>
              </a:rPr>
              <a:t>: “Ek </a:t>
            </a:r>
            <a:r>
              <a:rPr lang="en-US" sz="3600" dirty="0" err="1">
                <a:solidFill>
                  <a:schemeClr val="bg1"/>
                </a:solidFill>
                <a:latin typeface="Calibri"/>
                <a:ea typeface="Times New Roman"/>
              </a:rPr>
              <a:t>veronderstel</a:t>
            </a:r>
            <a:r>
              <a:rPr lang="en-US" sz="3600" dirty="0">
                <a:solidFill>
                  <a:schemeClr val="bg1"/>
                </a:solidFill>
                <a:latin typeface="Calibri"/>
                <a:ea typeface="Times New Roman"/>
              </a:rPr>
              <a:t> </a:t>
            </a:r>
            <a:r>
              <a:rPr lang="en-US" sz="3600" dirty="0" err="1">
                <a:solidFill>
                  <a:schemeClr val="bg1"/>
                </a:solidFill>
                <a:latin typeface="Calibri"/>
                <a:ea typeface="Times New Roman"/>
              </a:rPr>
              <a:t>dié</a:t>
            </a:r>
            <a:r>
              <a:rPr lang="en-US" sz="3600" dirty="0">
                <a:solidFill>
                  <a:schemeClr val="bg1"/>
                </a:solidFill>
                <a:latin typeface="Calibri"/>
                <a:ea typeface="Times New Roman"/>
              </a:rPr>
              <a:t> </a:t>
            </a:r>
            <a:r>
              <a:rPr lang="en-US" sz="3600" dirty="0" err="1">
                <a:solidFill>
                  <a:schemeClr val="bg1"/>
                </a:solidFill>
                <a:latin typeface="Calibri"/>
                <a:ea typeface="Times New Roman"/>
              </a:rPr>
              <a:t>een</a:t>
            </a:r>
            <a:r>
              <a:rPr lang="en-US" sz="3600" dirty="0">
                <a:solidFill>
                  <a:schemeClr val="bg1"/>
                </a:solidFill>
                <a:latin typeface="Calibri"/>
                <a:ea typeface="Times New Roman"/>
              </a:rPr>
              <a:t> </a:t>
            </a:r>
            <a:r>
              <a:rPr lang="en-US" sz="3600" dirty="0" err="1">
                <a:solidFill>
                  <a:schemeClr val="bg1"/>
                </a:solidFill>
                <a:latin typeface="Calibri"/>
                <a:ea typeface="Times New Roman"/>
              </a:rPr>
              <a:t>vir</a:t>
            </a:r>
            <a:r>
              <a:rPr lang="en-US" sz="3600" dirty="0">
                <a:solidFill>
                  <a:schemeClr val="bg1"/>
                </a:solidFill>
                <a:latin typeface="Calibri"/>
                <a:ea typeface="Times New Roman"/>
              </a:rPr>
              <a:t> </a:t>
            </a:r>
            <a:r>
              <a:rPr lang="en-US" sz="3600" dirty="0" err="1">
                <a:solidFill>
                  <a:schemeClr val="bg1"/>
                </a:solidFill>
                <a:latin typeface="Calibri"/>
                <a:ea typeface="Times New Roman"/>
              </a:rPr>
              <a:t>wie</a:t>
            </a:r>
            <a:r>
              <a:rPr lang="en-US" sz="3600" dirty="0">
                <a:solidFill>
                  <a:schemeClr val="bg1"/>
                </a:solidFill>
                <a:latin typeface="Calibri"/>
                <a:ea typeface="Times New Roman"/>
              </a:rPr>
              <a:t> </a:t>
            </a:r>
            <a:r>
              <a:rPr lang="en-US" sz="3600" dirty="0" err="1">
                <a:solidFill>
                  <a:schemeClr val="bg1"/>
                </a:solidFill>
                <a:latin typeface="Calibri"/>
                <a:ea typeface="Times New Roman"/>
              </a:rPr>
              <a:t>hy</a:t>
            </a:r>
            <a:r>
              <a:rPr lang="en-US" sz="3600" dirty="0">
                <a:solidFill>
                  <a:schemeClr val="bg1"/>
                </a:solidFill>
                <a:latin typeface="Calibri"/>
                <a:ea typeface="Times New Roman"/>
              </a:rPr>
              <a:t> die </a:t>
            </a:r>
            <a:r>
              <a:rPr lang="en-US" sz="3600" dirty="0" err="1">
                <a:solidFill>
                  <a:schemeClr val="bg1"/>
                </a:solidFill>
                <a:latin typeface="Calibri"/>
                <a:ea typeface="Times New Roman"/>
              </a:rPr>
              <a:t>meeste</a:t>
            </a:r>
            <a:r>
              <a:rPr lang="en-US" sz="3600" dirty="0">
                <a:solidFill>
                  <a:schemeClr val="bg1"/>
                </a:solidFill>
                <a:latin typeface="Calibri"/>
                <a:ea typeface="Times New Roman"/>
              </a:rPr>
              <a:t> </a:t>
            </a:r>
            <a:r>
              <a:rPr lang="en-US" sz="3600" dirty="0" err="1">
                <a:solidFill>
                  <a:schemeClr val="bg1"/>
                </a:solidFill>
                <a:latin typeface="Calibri"/>
                <a:ea typeface="Times New Roman"/>
              </a:rPr>
              <a:t>kwytgeskeld</a:t>
            </a:r>
            <a:r>
              <a:rPr lang="en-US" sz="3600" dirty="0">
                <a:solidFill>
                  <a:schemeClr val="bg1"/>
                </a:solidFill>
                <a:latin typeface="Calibri"/>
                <a:ea typeface="Times New Roman"/>
              </a:rPr>
              <a:t> het.” “</a:t>
            </a:r>
            <a:r>
              <a:rPr lang="en-US" sz="3600" dirty="0" err="1">
                <a:solidFill>
                  <a:schemeClr val="bg1"/>
                </a:solidFill>
                <a:latin typeface="Calibri"/>
                <a:ea typeface="Times New Roman"/>
              </a:rPr>
              <a:t>Jou</a:t>
            </a:r>
            <a:r>
              <a:rPr lang="en-US" sz="3600" dirty="0">
                <a:solidFill>
                  <a:schemeClr val="bg1"/>
                </a:solidFill>
                <a:latin typeface="Calibri"/>
                <a:ea typeface="Times New Roman"/>
              </a:rPr>
              <a:t> </a:t>
            </a:r>
            <a:r>
              <a:rPr lang="en-US" sz="3600" dirty="0" err="1">
                <a:solidFill>
                  <a:schemeClr val="bg1"/>
                </a:solidFill>
                <a:latin typeface="Calibri"/>
                <a:ea typeface="Times New Roman"/>
              </a:rPr>
              <a:t>antwoord</a:t>
            </a:r>
            <a:r>
              <a:rPr lang="en-US" sz="3600" dirty="0">
                <a:solidFill>
                  <a:schemeClr val="bg1"/>
                </a:solidFill>
                <a:latin typeface="Calibri"/>
                <a:ea typeface="Times New Roman"/>
              </a:rPr>
              <a:t> is </a:t>
            </a:r>
            <a:r>
              <a:rPr lang="en-US" sz="3600" dirty="0" err="1">
                <a:solidFill>
                  <a:schemeClr val="bg1"/>
                </a:solidFill>
                <a:latin typeface="Calibri"/>
                <a:ea typeface="Times New Roman"/>
              </a:rPr>
              <a:t>heeltemal</a:t>
            </a:r>
            <a:r>
              <a:rPr lang="en-US" sz="3600" dirty="0">
                <a:solidFill>
                  <a:schemeClr val="bg1"/>
                </a:solidFill>
                <a:latin typeface="Calibri"/>
                <a:ea typeface="Times New Roman"/>
              </a:rPr>
              <a:t> reg,” </a:t>
            </a:r>
            <a:r>
              <a:rPr lang="en-US" sz="3600" dirty="0" err="1">
                <a:solidFill>
                  <a:schemeClr val="bg1"/>
                </a:solidFill>
                <a:latin typeface="Calibri"/>
                <a:ea typeface="Times New Roman"/>
              </a:rPr>
              <a:t>sê</a:t>
            </a:r>
            <a:r>
              <a:rPr lang="en-US" sz="3600" dirty="0">
                <a:solidFill>
                  <a:schemeClr val="bg1"/>
                </a:solidFill>
                <a:latin typeface="Calibri"/>
                <a:ea typeface="Times New Roman"/>
              </a:rPr>
              <a:t> Jesus, </a:t>
            </a:r>
            <a:r>
              <a:rPr lang="en-US" sz="3600" dirty="0" err="1">
                <a:solidFill>
                  <a:schemeClr val="bg1"/>
                </a:solidFill>
                <a:latin typeface="Calibri"/>
                <a:ea typeface="Times New Roman"/>
              </a:rPr>
              <a:t>en</a:t>
            </a:r>
            <a:r>
              <a:rPr lang="en-US" sz="3600" dirty="0">
                <a:solidFill>
                  <a:schemeClr val="bg1"/>
                </a:solidFill>
                <a:latin typeface="Calibri"/>
                <a:ea typeface="Times New Roman"/>
              </a:rPr>
              <a:t> Hy </a:t>
            </a:r>
            <a:r>
              <a:rPr lang="en-US" sz="3600" dirty="0" err="1">
                <a:solidFill>
                  <a:schemeClr val="bg1"/>
                </a:solidFill>
                <a:latin typeface="Calibri"/>
                <a:ea typeface="Times New Roman"/>
              </a:rPr>
              <a:t>draai</a:t>
            </a:r>
            <a:r>
              <a:rPr lang="en-US" sz="3600" dirty="0">
                <a:solidFill>
                  <a:schemeClr val="bg1"/>
                </a:solidFill>
                <a:latin typeface="Calibri"/>
                <a:ea typeface="Times New Roman"/>
              </a:rPr>
              <a:t> </a:t>
            </a:r>
            <a:r>
              <a:rPr lang="en-US" sz="3600" dirty="0" err="1">
                <a:solidFill>
                  <a:schemeClr val="bg1"/>
                </a:solidFill>
                <a:latin typeface="Calibri"/>
                <a:ea typeface="Times New Roman"/>
              </a:rPr>
              <a:t>na</a:t>
            </a:r>
            <a:r>
              <a:rPr lang="en-US" sz="3600" dirty="0">
                <a:solidFill>
                  <a:schemeClr val="bg1"/>
                </a:solidFill>
                <a:latin typeface="Calibri"/>
                <a:ea typeface="Times New Roman"/>
              </a:rPr>
              <a:t> die vrou toe om </a:t>
            </a:r>
            <a:r>
              <a:rPr lang="en-US" sz="3600" dirty="0" err="1">
                <a:solidFill>
                  <a:schemeClr val="bg1"/>
                </a:solidFill>
                <a:latin typeface="Calibri"/>
                <a:ea typeface="Times New Roman"/>
              </a:rPr>
              <a:t>en</a:t>
            </a:r>
            <a:r>
              <a:rPr lang="en-US" sz="3600" dirty="0">
                <a:solidFill>
                  <a:schemeClr val="bg1"/>
                </a:solidFill>
                <a:latin typeface="Calibri"/>
                <a:ea typeface="Times New Roman"/>
              </a:rPr>
              <a:t> </a:t>
            </a:r>
            <a:r>
              <a:rPr lang="en-US" sz="3600" dirty="0" err="1">
                <a:solidFill>
                  <a:schemeClr val="bg1"/>
                </a:solidFill>
                <a:latin typeface="Calibri"/>
                <a:ea typeface="Times New Roman"/>
              </a:rPr>
              <a:t>sê</a:t>
            </a:r>
            <a:r>
              <a:rPr lang="en-US" sz="3600" dirty="0">
                <a:solidFill>
                  <a:schemeClr val="bg1"/>
                </a:solidFill>
                <a:latin typeface="Calibri"/>
                <a:ea typeface="Times New Roman"/>
              </a:rPr>
              <a:t> </a:t>
            </a:r>
            <a:r>
              <a:rPr lang="en-US" sz="3600" dirty="0" err="1">
                <a:solidFill>
                  <a:schemeClr val="bg1"/>
                </a:solidFill>
                <a:latin typeface="Calibri"/>
                <a:ea typeface="Times New Roman"/>
              </a:rPr>
              <a:t>verder</a:t>
            </a:r>
            <a:r>
              <a:rPr lang="en-US" sz="3600" dirty="0">
                <a:solidFill>
                  <a:schemeClr val="bg1"/>
                </a:solidFill>
                <a:latin typeface="Calibri"/>
                <a:ea typeface="Times New Roman"/>
              </a:rPr>
              <a:t> </a:t>
            </a:r>
            <a:r>
              <a:rPr lang="en-US" sz="3600" dirty="0" err="1">
                <a:solidFill>
                  <a:schemeClr val="bg1"/>
                </a:solidFill>
                <a:latin typeface="Calibri"/>
                <a:ea typeface="Times New Roman"/>
              </a:rPr>
              <a:t>vir</a:t>
            </a:r>
            <a:r>
              <a:rPr lang="en-US" sz="3600" dirty="0">
                <a:solidFill>
                  <a:schemeClr val="bg1"/>
                </a:solidFill>
                <a:latin typeface="Calibri"/>
                <a:ea typeface="Times New Roman"/>
              </a:rPr>
              <a:t> Simon: “</a:t>
            </a:r>
            <a:r>
              <a:rPr lang="en-US" sz="3600" dirty="0" err="1">
                <a:solidFill>
                  <a:schemeClr val="bg1"/>
                </a:solidFill>
                <a:latin typeface="Calibri"/>
                <a:ea typeface="Times New Roman"/>
              </a:rPr>
              <a:t>Sien</a:t>
            </a:r>
            <a:r>
              <a:rPr lang="en-US" sz="3600" dirty="0">
                <a:solidFill>
                  <a:schemeClr val="bg1"/>
                </a:solidFill>
                <a:latin typeface="Calibri"/>
                <a:ea typeface="Times New Roman"/>
              </a:rPr>
              <a:t> </a:t>
            </a:r>
            <a:r>
              <a:rPr lang="en-US" sz="3600" dirty="0" err="1">
                <a:solidFill>
                  <a:schemeClr val="bg1"/>
                </a:solidFill>
                <a:latin typeface="Calibri"/>
                <a:ea typeface="Times New Roman"/>
              </a:rPr>
              <a:t>jy</a:t>
            </a:r>
            <a:r>
              <a:rPr lang="en-US" sz="3600" dirty="0">
                <a:solidFill>
                  <a:schemeClr val="bg1"/>
                </a:solidFill>
                <a:latin typeface="Calibri"/>
                <a:ea typeface="Times New Roman"/>
              </a:rPr>
              <a:t> </a:t>
            </a:r>
            <a:r>
              <a:rPr lang="en-US" sz="3600" dirty="0" err="1">
                <a:solidFill>
                  <a:schemeClr val="bg1"/>
                </a:solidFill>
                <a:latin typeface="Calibri"/>
                <a:ea typeface="Times New Roman"/>
              </a:rPr>
              <a:t>hierdie</a:t>
            </a:r>
            <a:r>
              <a:rPr lang="en-US" sz="3600" dirty="0">
                <a:solidFill>
                  <a:schemeClr val="bg1"/>
                </a:solidFill>
                <a:latin typeface="Calibri"/>
                <a:ea typeface="Times New Roman"/>
              </a:rPr>
              <a:t> vrou? </a:t>
            </a:r>
            <a:endParaRPr lang="en-ZA" sz="3600" dirty="0"/>
          </a:p>
        </p:txBody>
      </p:sp>
    </p:spTree>
    <p:extLst>
      <p:ext uri="{BB962C8B-B14F-4D97-AF65-F5344CB8AC3E}">
        <p14:creationId xmlns:p14="http://schemas.microsoft.com/office/powerpoint/2010/main" val="207154453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543AEA6E-4FC7-2D56-03C1-052A990F6C4E}"/>
              </a:ext>
            </a:extLst>
          </p:cNvPr>
          <p:cNvSpPr txBox="1"/>
          <p:nvPr/>
        </p:nvSpPr>
        <p:spPr>
          <a:xfrm>
            <a:off x="275207" y="302739"/>
            <a:ext cx="11354540" cy="6286721"/>
          </a:xfrm>
          <a:prstGeom prst="rect">
            <a:avLst/>
          </a:prstGeom>
          <a:noFill/>
        </p:spPr>
        <p:txBody>
          <a:bodyPr wrap="square">
            <a:spAutoFit/>
          </a:bodyPr>
          <a:lstStyle/>
          <a:p>
            <a:pPr algn="ctr">
              <a:lnSpc>
                <a:spcPct val="107000"/>
              </a:lnSpc>
            </a:pPr>
            <a:r>
              <a:rPr lang="nl-NL" sz="4000" b="1" dirty="0">
                <a:solidFill>
                  <a:schemeClr val="bg1"/>
                </a:solidFill>
                <a:latin typeface="Calibri"/>
                <a:ea typeface="Times New Roman"/>
              </a:rPr>
              <a:t>Lukas 7:40-47</a:t>
            </a:r>
            <a:endParaRPr lang="nl-NL" sz="4000" dirty="0">
              <a:solidFill>
                <a:schemeClr val="bg1"/>
              </a:solidFill>
            </a:endParaRPr>
          </a:p>
          <a:p>
            <a:pPr>
              <a:lnSpc>
                <a:spcPct val="107000"/>
              </a:lnSpc>
            </a:pPr>
            <a:endParaRPr lang="nl-NL" sz="1400" dirty="0">
              <a:solidFill>
                <a:schemeClr val="bg1"/>
              </a:solidFill>
              <a:latin typeface="Calibri"/>
              <a:ea typeface="Times New Roman"/>
            </a:endParaRPr>
          </a:p>
          <a:p>
            <a:pPr>
              <a:lnSpc>
                <a:spcPct val="107000"/>
              </a:lnSpc>
            </a:pPr>
            <a:r>
              <a:rPr lang="en-US" sz="3600" dirty="0">
                <a:solidFill>
                  <a:schemeClr val="bg1"/>
                </a:solidFill>
                <a:latin typeface="Calibri"/>
                <a:ea typeface="Times New Roman"/>
              </a:rPr>
              <a:t>Ek het in </a:t>
            </a:r>
            <a:r>
              <a:rPr lang="en-US" sz="3600" dirty="0" err="1">
                <a:solidFill>
                  <a:schemeClr val="bg1"/>
                </a:solidFill>
                <a:latin typeface="Calibri"/>
                <a:ea typeface="Times New Roman"/>
              </a:rPr>
              <a:t>jou</a:t>
            </a:r>
            <a:r>
              <a:rPr lang="en-US" sz="3600" dirty="0">
                <a:solidFill>
                  <a:schemeClr val="bg1"/>
                </a:solidFill>
                <a:latin typeface="Calibri"/>
                <a:ea typeface="Times New Roman"/>
              </a:rPr>
              <a:t> huis </a:t>
            </a:r>
            <a:r>
              <a:rPr lang="en-US" sz="3600" dirty="0" err="1">
                <a:solidFill>
                  <a:schemeClr val="bg1"/>
                </a:solidFill>
                <a:latin typeface="Calibri"/>
                <a:ea typeface="Times New Roman"/>
              </a:rPr>
              <a:t>gekom</a:t>
            </a:r>
            <a:r>
              <a:rPr lang="en-US" sz="3600" dirty="0">
                <a:solidFill>
                  <a:schemeClr val="bg1"/>
                </a:solidFill>
                <a:latin typeface="Calibri"/>
                <a:ea typeface="Times New Roman"/>
              </a:rPr>
              <a:t> – </a:t>
            </a:r>
            <a:r>
              <a:rPr lang="en-US" sz="3600" dirty="0" err="1">
                <a:solidFill>
                  <a:schemeClr val="bg1"/>
                </a:solidFill>
                <a:latin typeface="Calibri"/>
                <a:ea typeface="Times New Roman"/>
              </a:rPr>
              <a:t>en</a:t>
            </a:r>
            <a:r>
              <a:rPr lang="en-US" sz="3600" dirty="0">
                <a:solidFill>
                  <a:schemeClr val="bg1"/>
                </a:solidFill>
                <a:latin typeface="Calibri"/>
                <a:ea typeface="Times New Roman"/>
              </a:rPr>
              <a:t> </a:t>
            </a:r>
            <a:r>
              <a:rPr lang="en-US" sz="3600" dirty="0" err="1">
                <a:solidFill>
                  <a:schemeClr val="bg1"/>
                </a:solidFill>
                <a:latin typeface="Calibri"/>
                <a:ea typeface="Times New Roman"/>
              </a:rPr>
              <a:t>jy</a:t>
            </a:r>
            <a:r>
              <a:rPr lang="en-US" sz="3600" dirty="0">
                <a:solidFill>
                  <a:schemeClr val="bg1"/>
                </a:solidFill>
                <a:latin typeface="Calibri"/>
                <a:ea typeface="Times New Roman"/>
              </a:rPr>
              <a:t>, water </a:t>
            </a:r>
            <a:r>
              <a:rPr lang="en-US" sz="3600" dirty="0" err="1">
                <a:solidFill>
                  <a:schemeClr val="bg1"/>
                </a:solidFill>
                <a:latin typeface="Calibri"/>
                <a:ea typeface="Times New Roman"/>
              </a:rPr>
              <a:t>vir</a:t>
            </a:r>
            <a:r>
              <a:rPr lang="en-US" sz="3600" dirty="0">
                <a:solidFill>
                  <a:schemeClr val="bg1"/>
                </a:solidFill>
                <a:latin typeface="Calibri"/>
                <a:ea typeface="Times New Roman"/>
              </a:rPr>
              <a:t> my </a:t>
            </a:r>
            <a:r>
              <a:rPr lang="en-US" sz="3600" dirty="0" err="1">
                <a:solidFill>
                  <a:schemeClr val="bg1"/>
                </a:solidFill>
                <a:latin typeface="Calibri"/>
                <a:ea typeface="Times New Roman"/>
              </a:rPr>
              <a:t>voete</a:t>
            </a:r>
            <a:r>
              <a:rPr lang="en-US" sz="3600" dirty="0">
                <a:solidFill>
                  <a:schemeClr val="bg1"/>
                </a:solidFill>
                <a:latin typeface="Calibri"/>
                <a:ea typeface="Times New Roman"/>
              </a:rPr>
              <a:t> het </a:t>
            </a:r>
            <a:r>
              <a:rPr lang="en-US" sz="3600" dirty="0" err="1">
                <a:solidFill>
                  <a:schemeClr val="bg1"/>
                </a:solidFill>
                <a:latin typeface="Calibri"/>
                <a:ea typeface="Times New Roman"/>
              </a:rPr>
              <a:t>jy</a:t>
            </a:r>
            <a:r>
              <a:rPr lang="en-US" sz="3600" dirty="0">
                <a:solidFill>
                  <a:schemeClr val="bg1"/>
                </a:solidFill>
                <a:latin typeface="Calibri"/>
                <a:ea typeface="Times New Roman"/>
              </a:rPr>
              <a:t> My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a:t>
            </a:r>
            <a:r>
              <a:rPr lang="en-US" sz="3600" dirty="0" err="1">
                <a:solidFill>
                  <a:schemeClr val="bg1"/>
                </a:solidFill>
                <a:latin typeface="Calibri"/>
                <a:ea typeface="Times New Roman"/>
              </a:rPr>
              <a:t>gegee</a:t>
            </a:r>
            <a:r>
              <a:rPr lang="en-US" sz="3600" dirty="0">
                <a:solidFill>
                  <a:schemeClr val="bg1"/>
                </a:solidFill>
                <a:latin typeface="Calibri"/>
                <a:ea typeface="Times New Roman"/>
              </a:rPr>
              <a:t>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maar </a:t>
            </a:r>
            <a:r>
              <a:rPr lang="en-US" sz="3600" dirty="0" err="1">
                <a:solidFill>
                  <a:schemeClr val="bg1"/>
                </a:solidFill>
                <a:latin typeface="Calibri"/>
                <a:ea typeface="Times New Roman"/>
              </a:rPr>
              <a:t>sy</a:t>
            </a:r>
            <a:r>
              <a:rPr lang="en-US" sz="3600" dirty="0">
                <a:solidFill>
                  <a:schemeClr val="bg1"/>
                </a:solidFill>
                <a:latin typeface="Calibri"/>
                <a:ea typeface="Times New Roman"/>
              </a:rPr>
              <a:t>, met </a:t>
            </a:r>
            <a:r>
              <a:rPr lang="en-US" sz="3600" dirty="0" err="1">
                <a:solidFill>
                  <a:schemeClr val="bg1"/>
                </a:solidFill>
                <a:latin typeface="Calibri"/>
                <a:ea typeface="Times New Roman"/>
              </a:rPr>
              <a:t>haar</a:t>
            </a:r>
            <a:r>
              <a:rPr lang="en-US" sz="3600" dirty="0">
                <a:solidFill>
                  <a:schemeClr val="bg1"/>
                </a:solidFill>
                <a:latin typeface="Calibri"/>
                <a:ea typeface="Times New Roman"/>
              </a:rPr>
              <a:t> </a:t>
            </a:r>
            <a:r>
              <a:rPr lang="en-US" sz="3600" dirty="0" err="1">
                <a:solidFill>
                  <a:schemeClr val="bg1"/>
                </a:solidFill>
                <a:latin typeface="Calibri"/>
                <a:ea typeface="Times New Roman"/>
              </a:rPr>
              <a:t>trane</a:t>
            </a:r>
            <a:r>
              <a:rPr lang="en-US" sz="3600" dirty="0">
                <a:solidFill>
                  <a:schemeClr val="bg1"/>
                </a:solidFill>
                <a:latin typeface="Calibri"/>
                <a:ea typeface="Times New Roman"/>
              </a:rPr>
              <a:t> het </a:t>
            </a:r>
            <a:r>
              <a:rPr lang="en-US" sz="3600" dirty="0" err="1">
                <a:solidFill>
                  <a:schemeClr val="bg1"/>
                </a:solidFill>
                <a:latin typeface="Calibri"/>
                <a:ea typeface="Times New Roman"/>
              </a:rPr>
              <a:t>sy</a:t>
            </a:r>
            <a:r>
              <a:rPr lang="en-US" sz="3600" dirty="0">
                <a:solidFill>
                  <a:schemeClr val="bg1"/>
                </a:solidFill>
                <a:latin typeface="Calibri"/>
                <a:ea typeface="Times New Roman"/>
              </a:rPr>
              <a:t> my </a:t>
            </a:r>
            <a:r>
              <a:rPr lang="en-US" sz="3600" dirty="0" err="1">
                <a:solidFill>
                  <a:schemeClr val="bg1"/>
                </a:solidFill>
                <a:latin typeface="Calibri"/>
                <a:ea typeface="Times New Roman"/>
              </a:rPr>
              <a:t>voete</a:t>
            </a:r>
            <a:r>
              <a:rPr lang="en-US" sz="3600" dirty="0">
                <a:solidFill>
                  <a:schemeClr val="bg1"/>
                </a:solidFill>
                <a:latin typeface="Calibri"/>
                <a:ea typeface="Times New Roman"/>
              </a:rPr>
              <a:t> </a:t>
            </a:r>
            <a:r>
              <a:rPr lang="en-US" sz="3600" dirty="0" err="1">
                <a:solidFill>
                  <a:schemeClr val="bg1"/>
                </a:solidFill>
                <a:latin typeface="Calibri"/>
                <a:ea typeface="Times New Roman"/>
              </a:rPr>
              <a:t>natgemaak</a:t>
            </a:r>
            <a:r>
              <a:rPr lang="en-US" sz="3600" dirty="0">
                <a:solidFill>
                  <a:schemeClr val="bg1"/>
                </a:solidFill>
                <a:latin typeface="Calibri"/>
                <a:ea typeface="Times New Roman"/>
              </a:rPr>
              <a:t> </a:t>
            </a:r>
            <a:r>
              <a:rPr lang="en-US" sz="3600" dirty="0" err="1">
                <a:solidFill>
                  <a:schemeClr val="bg1"/>
                </a:solidFill>
                <a:latin typeface="Calibri"/>
                <a:ea typeface="Times New Roman"/>
              </a:rPr>
              <a:t>en</a:t>
            </a:r>
            <a:r>
              <a:rPr lang="en-US" sz="3600" dirty="0">
                <a:solidFill>
                  <a:schemeClr val="bg1"/>
                </a:solidFill>
                <a:latin typeface="Calibri"/>
                <a:ea typeface="Times New Roman"/>
              </a:rPr>
              <a:t> met </a:t>
            </a:r>
            <a:r>
              <a:rPr lang="en-US" sz="3600" dirty="0" err="1">
                <a:solidFill>
                  <a:schemeClr val="bg1"/>
                </a:solidFill>
                <a:latin typeface="Calibri"/>
                <a:ea typeface="Times New Roman"/>
              </a:rPr>
              <a:t>haar</a:t>
            </a:r>
            <a:r>
              <a:rPr lang="en-US" sz="3600" dirty="0">
                <a:solidFill>
                  <a:schemeClr val="bg1"/>
                </a:solidFill>
                <a:latin typeface="Calibri"/>
                <a:ea typeface="Times New Roman"/>
              </a:rPr>
              <a:t> hare het </a:t>
            </a:r>
            <a:r>
              <a:rPr lang="en-US" sz="3600" dirty="0" err="1">
                <a:solidFill>
                  <a:schemeClr val="bg1"/>
                </a:solidFill>
                <a:latin typeface="Calibri"/>
                <a:ea typeface="Times New Roman"/>
              </a:rPr>
              <a:t>sy</a:t>
            </a:r>
            <a:r>
              <a:rPr lang="en-US" sz="3600" dirty="0">
                <a:solidFill>
                  <a:schemeClr val="bg1"/>
                </a:solidFill>
                <a:latin typeface="Calibri"/>
                <a:ea typeface="Times New Roman"/>
              </a:rPr>
              <a:t> </a:t>
            </a:r>
            <a:r>
              <a:rPr lang="en-US" sz="3600" dirty="0" err="1">
                <a:solidFill>
                  <a:schemeClr val="bg1"/>
                </a:solidFill>
                <a:latin typeface="Calibri"/>
                <a:ea typeface="Times New Roman"/>
              </a:rPr>
              <a:t>dit</a:t>
            </a:r>
            <a:r>
              <a:rPr lang="en-US" sz="3600" dirty="0">
                <a:solidFill>
                  <a:schemeClr val="bg1"/>
                </a:solidFill>
                <a:latin typeface="Calibri"/>
                <a:ea typeface="Times New Roman"/>
              </a:rPr>
              <a:t> </a:t>
            </a:r>
            <a:r>
              <a:rPr lang="en-US" sz="3600" dirty="0" err="1">
                <a:solidFill>
                  <a:schemeClr val="bg1"/>
                </a:solidFill>
                <a:latin typeface="Calibri"/>
                <a:ea typeface="Times New Roman"/>
              </a:rPr>
              <a:t>afgedroog</a:t>
            </a:r>
            <a:r>
              <a:rPr lang="en-US" sz="3600" dirty="0">
                <a:solidFill>
                  <a:schemeClr val="bg1"/>
                </a:solidFill>
                <a:latin typeface="Calibri"/>
                <a:ea typeface="Times New Roman"/>
              </a:rPr>
              <a:t>. 'n </a:t>
            </a:r>
            <a:r>
              <a:rPr lang="en-US" sz="3600" dirty="0" err="1">
                <a:solidFill>
                  <a:schemeClr val="bg1"/>
                </a:solidFill>
                <a:latin typeface="Calibri"/>
                <a:ea typeface="Times New Roman"/>
              </a:rPr>
              <a:t>Soen</a:t>
            </a:r>
            <a:r>
              <a:rPr lang="en-US" sz="3600" dirty="0">
                <a:solidFill>
                  <a:schemeClr val="bg1"/>
                </a:solidFill>
                <a:latin typeface="Calibri"/>
                <a:ea typeface="Times New Roman"/>
              </a:rPr>
              <a:t> het </a:t>
            </a:r>
            <a:r>
              <a:rPr lang="en-US" sz="3600" dirty="0" err="1">
                <a:solidFill>
                  <a:schemeClr val="bg1"/>
                </a:solidFill>
                <a:latin typeface="Calibri"/>
                <a:ea typeface="Times New Roman"/>
              </a:rPr>
              <a:t>jy</a:t>
            </a:r>
            <a:r>
              <a:rPr lang="en-US" sz="3600" dirty="0">
                <a:solidFill>
                  <a:schemeClr val="bg1"/>
                </a:solidFill>
                <a:latin typeface="Calibri"/>
                <a:ea typeface="Times New Roman"/>
              </a:rPr>
              <a:t> My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a:t>
            </a:r>
            <a:r>
              <a:rPr lang="en-US" sz="3600" dirty="0" err="1">
                <a:solidFill>
                  <a:schemeClr val="bg1"/>
                </a:solidFill>
                <a:latin typeface="Calibri"/>
                <a:ea typeface="Times New Roman"/>
              </a:rPr>
              <a:t>gegee</a:t>
            </a:r>
            <a:r>
              <a:rPr lang="en-US" sz="3600" dirty="0">
                <a:solidFill>
                  <a:schemeClr val="bg1"/>
                </a:solidFill>
                <a:latin typeface="Calibri"/>
                <a:ea typeface="Times New Roman"/>
              </a:rPr>
              <a:t>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maar </a:t>
            </a:r>
            <a:r>
              <a:rPr lang="en-US" sz="3600" dirty="0" err="1">
                <a:solidFill>
                  <a:schemeClr val="bg1"/>
                </a:solidFill>
                <a:latin typeface="Calibri"/>
                <a:ea typeface="Times New Roman"/>
              </a:rPr>
              <a:t>sy</a:t>
            </a:r>
            <a:r>
              <a:rPr lang="en-US" sz="3600" dirty="0">
                <a:solidFill>
                  <a:schemeClr val="bg1"/>
                </a:solidFill>
                <a:latin typeface="Calibri"/>
                <a:ea typeface="Times New Roman"/>
              </a:rPr>
              <a:t> het </a:t>
            </a:r>
            <a:r>
              <a:rPr lang="en-US" sz="3600" dirty="0" err="1">
                <a:solidFill>
                  <a:schemeClr val="bg1"/>
                </a:solidFill>
                <a:latin typeface="Calibri"/>
                <a:ea typeface="Times New Roman"/>
              </a:rPr>
              <a:t>vandat</a:t>
            </a:r>
            <a:r>
              <a:rPr lang="en-US" sz="3600" dirty="0">
                <a:solidFill>
                  <a:schemeClr val="bg1"/>
                </a:solidFill>
                <a:latin typeface="Calibri"/>
                <a:ea typeface="Times New Roman"/>
              </a:rPr>
              <a:t> </a:t>
            </a:r>
            <a:r>
              <a:rPr lang="en-US" sz="3600" dirty="0" err="1">
                <a:solidFill>
                  <a:schemeClr val="bg1"/>
                </a:solidFill>
                <a:latin typeface="Calibri"/>
                <a:ea typeface="Times New Roman"/>
              </a:rPr>
              <a:t>sy</a:t>
            </a:r>
            <a:r>
              <a:rPr lang="en-US" sz="3600" dirty="0">
                <a:solidFill>
                  <a:schemeClr val="bg1"/>
                </a:solidFill>
                <a:latin typeface="Calibri"/>
                <a:ea typeface="Times New Roman"/>
              </a:rPr>
              <a:t> </a:t>
            </a:r>
            <a:r>
              <a:rPr lang="en-US" sz="3600" dirty="0" err="1">
                <a:solidFill>
                  <a:schemeClr val="bg1"/>
                </a:solidFill>
                <a:latin typeface="Calibri"/>
                <a:ea typeface="Times New Roman"/>
              </a:rPr>
              <a:t>hier</a:t>
            </a:r>
            <a:r>
              <a:rPr lang="en-US" sz="3600" dirty="0">
                <a:solidFill>
                  <a:schemeClr val="bg1"/>
                </a:solidFill>
                <a:latin typeface="Calibri"/>
                <a:ea typeface="Times New Roman"/>
              </a:rPr>
              <a:t> </a:t>
            </a:r>
            <a:r>
              <a:rPr lang="en-US" sz="3600" dirty="0" err="1">
                <a:solidFill>
                  <a:schemeClr val="bg1"/>
                </a:solidFill>
                <a:latin typeface="Calibri"/>
                <a:ea typeface="Times New Roman"/>
              </a:rPr>
              <a:t>ingekom</a:t>
            </a:r>
            <a:r>
              <a:rPr lang="en-US" sz="3600" dirty="0">
                <a:solidFill>
                  <a:schemeClr val="bg1"/>
                </a:solidFill>
                <a:latin typeface="Calibri"/>
                <a:ea typeface="Times New Roman"/>
              </a:rPr>
              <a:t> het,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a:t>
            </a:r>
            <a:r>
              <a:rPr lang="en-US" sz="3600" dirty="0" err="1">
                <a:solidFill>
                  <a:schemeClr val="bg1"/>
                </a:solidFill>
                <a:latin typeface="Calibri"/>
                <a:ea typeface="Times New Roman"/>
              </a:rPr>
              <a:t>opgehou</a:t>
            </a:r>
            <a:r>
              <a:rPr lang="en-US" sz="3600" dirty="0">
                <a:solidFill>
                  <a:schemeClr val="bg1"/>
                </a:solidFill>
                <a:latin typeface="Calibri"/>
                <a:ea typeface="Times New Roman"/>
              </a:rPr>
              <a:t> om my </a:t>
            </a:r>
            <a:r>
              <a:rPr lang="en-US" sz="3600" dirty="0" err="1">
                <a:solidFill>
                  <a:schemeClr val="bg1"/>
                </a:solidFill>
                <a:latin typeface="Calibri"/>
                <a:ea typeface="Times New Roman"/>
              </a:rPr>
              <a:t>voete</a:t>
            </a:r>
            <a:r>
              <a:rPr lang="en-US" sz="3600" dirty="0">
                <a:solidFill>
                  <a:schemeClr val="bg1"/>
                </a:solidFill>
                <a:latin typeface="Calibri"/>
                <a:ea typeface="Times New Roman"/>
              </a:rPr>
              <a:t> </a:t>
            </a:r>
            <a:r>
              <a:rPr lang="en-US" sz="3600" dirty="0" err="1">
                <a:solidFill>
                  <a:schemeClr val="bg1"/>
                </a:solidFill>
                <a:latin typeface="Calibri"/>
                <a:ea typeface="Times New Roman"/>
              </a:rPr>
              <a:t>te</a:t>
            </a:r>
            <a:r>
              <a:rPr lang="en-US" sz="3600" dirty="0">
                <a:solidFill>
                  <a:schemeClr val="bg1"/>
                </a:solidFill>
                <a:latin typeface="Calibri"/>
                <a:ea typeface="Times New Roman"/>
              </a:rPr>
              <a:t> </a:t>
            </a:r>
            <a:r>
              <a:rPr lang="en-US" sz="3600" dirty="0" err="1">
                <a:solidFill>
                  <a:schemeClr val="bg1"/>
                </a:solidFill>
                <a:latin typeface="Calibri"/>
                <a:ea typeface="Times New Roman"/>
              </a:rPr>
              <a:t>soen</a:t>
            </a:r>
            <a:r>
              <a:rPr lang="en-US" sz="3600" dirty="0">
                <a:solidFill>
                  <a:schemeClr val="bg1"/>
                </a:solidFill>
                <a:latin typeface="Calibri"/>
                <a:ea typeface="Times New Roman"/>
              </a:rPr>
              <a:t>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My kop het </a:t>
            </a:r>
            <a:r>
              <a:rPr lang="en-US" sz="3600" dirty="0" err="1">
                <a:solidFill>
                  <a:schemeClr val="bg1"/>
                </a:solidFill>
                <a:latin typeface="Calibri"/>
                <a:ea typeface="Times New Roman"/>
              </a:rPr>
              <a:t>jy</a:t>
            </a:r>
            <a:r>
              <a:rPr lang="en-US" sz="3600" dirty="0">
                <a:solidFill>
                  <a:schemeClr val="bg1"/>
                </a:solidFill>
                <a:latin typeface="Calibri"/>
                <a:ea typeface="Times New Roman"/>
              </a:rPr>
              <a:t>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a:t>
            </a:r>
            <a:r>
              <a:rPr lang="en-US" sz="3600" dirty="0" err="1">
                <a:solidFill>
                  <a:schemeClr val="bg1"/>
                </a:solidFill>
                <a:latin typeface="Calibri"/>
                <a:ea typeface="Times New Roman"/>
              </a:rPr>
              <a:t>eens</a:t>
            </a:r>
            <a:r>
              <a:rPr lang="en-US" sz="3600" dirty="0">
                <a:solidFill>
                  <a:schemeClr val="bg1"/>
                </a:solidFill>
                <a:latin typeface="Calibri"/>
                <a:ea typeface="Times New Roman"/>
              </a:rPr>
              <a:t> met </a:t>
            </a:r>
            <a:r>
              <a:rPr lang="en-US" sz="3600" dirty="0" err="1">
                <a:solidFill>
                  <a:schemeClr val="bg1"/>
                </a:solidFill>
                <a:latin typeface="Calibri"/>
                <a:ea typeface="Times New Roman"/>
              </a:rPr>
              <a:t>olie</a:t>
            </a:r>
            <a:r>
              <a:rPr lang="en-US" sz="3600" dirty="0">
                <a:solidFill>
                  <a:schemeClr val="bg1"/>
                </a:solidFill>
                <a:latin typeface="Calibri"/>
                <a:ea typeface="Times New Roman"/>
              </a:rPr>
              <a:t> </a:t>
            </a:r>
            <a:r>
              <a:rPr lang="en-US" sz="3600" dirty="0" err="1">
                <a:solidFill>
                  <a:schemeClr val="bg1"/>
                </a:solidFill>
                <a:latin typeface="Calibri"/>
                <a:ea typeface="Times New Roman"/>
              </a:rPr>
              <a:t>gesalf</a:t>
            </a:r>
            <a:r>
              <a:rPr lang="en-US" sz="3600" dirty="0">
                <a:solidFill>
                  <a:schemeClr val="bg1"/>
                </a:solidFill>
                <a:latin typeface="Calibri"/>
                <a:ea typeface="Times New Roman"/>
              </a:rPr>
              <a:t>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a:t>
            </a:r>
            <a:r>
              <a:rPr lang="en-US" sz="3600" dirty="0" err="1">
                <a:solidFill>
                  <a:schemeClr val="bg1"/>
                </a:solidFill>
                <a:latin typeface="Calibri"/>
                <a:ea typeface="Times New Roman"/>
              </a:rPr>
              <a:t>sy</a:t>
            </a:r>
            <a:r>
              <a:rPr lang="en-US" sz="3600" dirty="0">
                <a:solidFill>
                  <a:schemeClr val="bg1"/>
                </a:solidFill>
                <a:latin typeface="Calibri"/>
                <a:ea typeface="Times New Roman"/>
              </a:rPr>
              <a:t> het my </a:t>
            </a:r>
            <a:r>
              <a:rPr lang="en-US" sz="3600" dirty="0" err="1">
                <a:solidFill>
                  <a:schemeClr val="bg1"/>
                </a:solidFill>
                <a:latin typeface="Calibri"/>
                <a:ea typeface="Times New Roman"/>
              </a:rPr>
              <a:t>voete</a:t>
            </a:r>
            <a:r>
              <a:rPr lang="en-US" sz="3600" dirty="0">
                <a:solidFill>
                  <a:schemeClr val="bg1"/>
                </a:solidFill>
                <a:latin typeface="Calibri"/>
                <a:ea typeface="Times New Roman"/>
              </a:rPr>
              <a:t> met </a:t>
            </a:r>
            <a:r>
              <a:rPr lang="en-US" sz="3600" dirty="0" err="1">
                <a:solidFill>
                  <a:schemeClr val="bg1"/>
                </a:solidFill>
                <a:latin typeface="Calibri"/>
                <a:ea typeface="Times New Roman"/>
              </a:rPr>
              <a:t>reukolie</a:t>
            </a:r>
            <a:r>
              <a:rPr lang="en-US" sz="3600" dirty="0">
                <a:solidFill>
                  <a:schemeClr val="bg1"/>
                </a:solidFill>
                <a:latin typeface="Calibri"/>
                <a:ea typeface="Times New Roman"/>
              </a:rPr>
              <a:t> </a:t>
            </a:r>
            <a:r>
              <a:rPr lang="en-US" sz="3600" dirty="0" err="1">
                <a:solidFill>
                  <a:schemeClr val="bg1"/>
                </a:solidFill>
                <a:latin typeface="Calibri"/>
                <a:ea typeface="Times New Roman"/>
              </a:rPr>
              <a:t>gesalf</a:t>
            </a:r>
            <a:r>
              <a:rPr lang="en-US" sz="3600" dirty="0">
                <a:solidFill>
                  <a:schemeClr val="bg1"/>
                </a:solidFill>
                <a:latin typeface="Calibri"/>
                <a:ea typeface="Times New Roman"/>
              </a:rPr>
              <a:t>. Ek </a:t>
            </a:r>
            <a:r>
              <a:rPr lang="en-US" sz="3600" dirty="0" err="1">
                <a:solidFill>
                  <a:schemeClr val="bg1"/>
                </a:solidFill>
                <a:latin typeface="Calibri"/>
                <a:ea typeface="Times New Roman"/>
              </a:rPr>
              <a:t>sê</a:t>
            </a:r>
            <a:r>
              <a:rPr lang="en-US" sz="3600" dirty="0">
                <a:solidFill>
                  <a:schemeClr val="bg1"/>
                </a:solidFill>
                <a:latin typeface="Calibri"/>
                <a:ea typeface="Times New Roman"/>
              </a:rPr>
              <a:t> </a:t>
            </a:r>
            <a:r>
              <a:rPr lang="en-US" sz="3600" dirty="0" err="1">
                <a:solidFill>
                  <a:schemeClr val="bg1"/>
                </a:solidFill>
                <a:latin typeface="Calibri"/>
                <a:ea typeface="Times New Roman"/>
              </a:rPr>
              <a:t>vir</a:t>
            </a:r>
            <a:r>
              <a:rPr lang="en-US" sz="3600" dirty="0">
                <a:solidFill>
                  <a:schemeClr val="bg1"/>
                </a:solidFill>
                <a:latin typeface="Calibri"/>
                <a:ea typeface="Times New Roman"/>
              </a:rPr>
              <a:t> </a:t>
            </a:r>
            <a:r>
              <a:rPr lang="en-US" sz="3600" dirty="0" err="1">
                <a:solidFill>
                  <a:schemeClr val="bg1"/>
                </a:solidFill>
                <a:latin typeface="Calibri"/>
                <a:ea typeface="Times New Roman"/>
              </a:rPr>
              <a:t>jou</a:t>
            </a:r>
            <a:r>
              <a:rPr lang="en-US" sz="3600" dirty="0">
                <a:solidFill>
                  <a:schemeClr val="bg1"/>
                </a:solidFill>
                <a:latin typeface="Calibri"/>
                <a:ea typeface="Times New Roman"/>
              </a:rPr>
              <a:t>, </a:t>
            </a:r>
            <a:r>
              <a:rPr lang="en-US" sz="3600" dirty="0" err="1">
                <a:solidFill>
                  <a:schemeClr val="bg1"/>
                </a:solidFill>
                <a:latin typeface="Calibri"/>
                <a:ea typeface="Times New Roman"/>
              </a:rPr>
              <a:t>omdat</a:t>
            </a:r>
            <a:r>
              <a:rPr lang="en-US" sz="3600" dirty="0">
                <a:solidFill>
                  <a:schemeClr val="bg1"/>
                </a:solidFill>
                <a:latin typeface="Calibri"/>
                <a:ea typeface="Times New Roman"/>
              </a:rPr>
              <a:t> </a:t>
            </a:r>
            <a:r>
              <a:rPr lang="en-US" sz="3600" dirty="0" err="1">
                <a:solidFill>
                  <a:schemeClr val="bg1"/>
                </a:solidFill>
                <a:latin typeface="Calibri"/>
                <a:ea typeface="Times New Roman"/>
              </a:rPr>
              <a:t>haar</a:t>
            </a:r>
            <a:r>
              <a:rPr lang="en-US" sz="3600" dirty="0">
                <a:solidFill>
                  <a:schemeClr val="bg1"/>
                </a:solidFill>
                <a:latin typeface="Calibri"/>
                <a:ea typeface="Times New Roman"/>
              </a:rPr>
              <a:t> sondes wat </a:t>
            </a:r>
            <a:r>
              <a:rPr lang="en-US" sz="3600" dirty="0" err="1">
                <a:solidFill>
                  <a:schemeClr val="bg1"/>
                </a:solidFill>
                <a:latin typeface="Calibri"/>
                <a:ea typeface="Times New Roman"/>
              </a:rPr>
              <a:t>baie</a:t>
            </a:r>
            <a:r>
              <a:rPr lang="en-US" sz="3600" dirty="0">
                <a:solidFill>
                  <a:schemeClr val="bg1"/>
                </a:solidFill>
                <a:latin typeface="Calibri"/>
                <a:ea typeface="Times New Roman"/>
              </a:rPr>
              <a:t> is, </a:t>
            </a:r>
            <a:r>
              <a:rPr lang="en-US" sz="3600" dirty="0" err="1">
                <a:solidFill>
                  <a:schemeClr val="bg1"/>
                </a:solidFill>
                <a:latin typeface="Calibri"/>
                <a:ea typeface="Times New Roman"/>
              </a:rPr>
              <a:t>vergewe</a:t>
            </a:r>
            <a:r>
              <a:rPr lang="en-US" sz="3600" dirty="0">
                <a:solidFill>
                  <a:schemeClr val="bg1"/>
                </a:solidFill>
                <a:latin typeface="Calibri"/>
                <a:ea typeface="Times New Roman"/>
              </a:rPr>
              <a:t> is, </a:t>
            </a:r>
            <a:r>
              <a:rPr lang="en-US" sz="3600" dirty="0" err="1">
                <a:solidFill>
                  <a:schemeClr val="bg1"/>
                </a:solidFill>
                <a:latin typeface="Calibri"/>
                <a:ea typeface="Times New Roman"/>
              </a:rPr>
              <a:t>daarom</a:t>
            </a:r>
            <a:r>
              <a:rPr lang="en-US" sz="3600" dirty="0">
                <a:solidFill>
                  <a:schemeClr val="bg1"/>
                </a:solidFill>
                <a:latin typeface="Calibri"/>
                <a:ea typeface="Times New Roman"/>
              </a:rPr>
              <a:t> </a:t>
            </a:r>
            <a:r>
              <a:rPr lang="en-US" sz="3600" dirty="0" err="1">
                <a:solidFill>
                  <a:schemeClr val="bg1"/>
                </a:solidFill>
                <a:latin typeface="Calibri"/>
                <a:ea typeface="Times New Roman"/>
              </a:rPr>
              <a:t>bewys</a:t>
            </a:r>
            <a:r>
              <a:rPr lang="en-US" sz="3600" dirty="0">
                <a:solidFill>
                  <a:schemeClr val="bg1"/>
                </a:solidFill>
                <a:latin typeface="Calibri"/>
                <a:ea typeface="Times New Roman"/>
              </a:rPr>
              <a:t> </a:t>
            </a:r>
            <a:r>
              <a:rPr lang="en-US" sz="3600" dirty="0" err="1">
                <a:solidFill>
                  <a:schemeClr val="bg1"/>
                </a:solidFill>
                <a:latin typeface="Calibri"/>
                <a:ea typeface="Times New Roman"/>
              </a:rPr>
              <a:t>sy</a:t>
            </a:r>
            <a:r>
              <a:rPr lang="en-US" sz="3600" dirty="0">
                <a:solidFill>
                  <a:schemeClr val="bg1"/>
                </a:solidFill>
                <a:latin typeface="Calibri"/>
                <a:ea typeface="Times New Roman"/>
              </a:rPr>
              <a:t> </a:t>
            </a:r>
            <a:r>
              <a:rPr lang="en-US" sz="3600" dirty="0" err="1">
                <a:solidFill>
                  <a:schemeClr val="bg1"/>
                </a:solidFill>
                <a:latin typeface="Calibri"/>
                <a:ea typeface="Times New Roman"/>
              </a:rPr>
              <a:t>baie</a:t>
            </a:r>
            <a:r>
              <a:rPr lang="en-US" sz="3600" dirty="0">
                <a:solidFill>
                  <a:schemeClr val="bg1"/>
                </a:solidFill>
                <a:latin typeface="Calibri"/>
                <a:ea typeface="Times New Roman"/>
              </a:rPr>
              <a:t> </a:t>
            </a:r>
            <a:r>
              <a:rPr lang="en-US" sz="3600" dirty="0" err="1">
                <a:solidFill>
                  <a:schemeClr val="bg1"/>
                </a:solidFill>
                <a:latin typeface="Calibri"/>
                <a:ea typeface="Times New Roman"/>
              </a:rPr>
              <a:t>liefde</a:t>
            </a:r>
            <a:r>
              <a:rPr lang="en-US" sz="3600" dirty="0">
                <a:solidFill>
                  <a:schemeClr val="bg1"/>
                </a:solidFill>
                <a:latin typeface="Calibri"/>
                <a:ea typeface="Times New Roman"/>
              </a:rPr>
              <a:t>. Maar </a:t>
            </a:r>
            <a:r>
              <a:rPr lang="en-US" sz="3600" dirty="0" err="1">
                <a:solidFill>
                  <a:schemeClr val="bg1"/>
                </a:solidFill>
                <a:latin typeface="Calibri"/>
                <a:ea typeface="Times New Roman"/>
              </a:rPr>
              <a:t>hy</a:t>
            </a:r>
            <a:r>
              <a:rPr lang="en-US" sz="3600" dirty="0">
                <a:solidFill>
                  <a:schemeClr val="bg1"/>
                </a:solidFill>
                <a:latin typeface="Calibri"/>
                <a:ea typeface="Times New Roman"/>
              </a:rPr>
              <a:t> </a:t>
            </a:r>
            <a:r>
              <a:rPr lang="en-US" sz="3600" dirty="0" err="1">
                <a:solidFill>
                  <a:schemeClr val="bg1"/>
                </a:solidFill>
                <a:latin typeface="Calibri"/>
                <a:ea typeface="Times New Roman"/>
              </a:rPr>
              <a:t>vir</a:t>
            </a:r>
            <a:r>
              <a:rPr lang="en-US" sz="3600" dirty="0">
                <a:solidFill>
                  <a:schemeClr val="bg1"/>
                </a:solidFill>
                <a:latin typeface="Calibri"/>
                <a:ea typeface="Times New Roman"/>
              </a:rPr>
              <a:t> </a:t>
            </a:r>
            <a:r>
              <a:rPr lang="en-US" sz="3600" dirty="0" err="1">
                <a:solidFill>
                  <a:schemeClr val="bg1"/>
                </a:solidFill>
                <a:latin typeface="Calibri"/>
                <a:ea typeface="Times New Roman"/>
              </a:rPr>
              <a:t>wie</a:t>
            </a:r>
            <a:r>
              <a:rPr lang="en-US" sz="3600" dirty="0">
                <a:solidFill>
                  <a:schemeClr val="bg1"/>
                </a:solidFill>
                <a:latin typeface="Calibri"/>
                <a:ea typeface="Times New Roman"/>
              </a:rPr>
              <a:t> min </a:t>
            </a:r>
            <a:r>
              <a:rPr lang="en-US" sz="3600" dirty="0" err="1">
                <a:solidFill>
                  <a:schemeClr val="bg1"/>
                </a:solidFill>
                <a:latin typeface="Calibri"/>
                <a:ea typeface="Times New Roman"/>
              </a:rPr>
              <a:t>vergewe</a:t>
            </a:r>
            <a:r>
              <a:rPr lang="en-US" sz="3600" dirty="0">
                <a:solidFill>
                  <a:schemeClr val="bg1"/>
                </a:solidFill>
                <a:latin typeface="Calibri"/>
                <a:ea typeface="Times New Roman"/>
              </a:rPr>
              <a:t> is, </a:t>
            </a:r>
            <a:r>
              <a:rPr lang="en-US" sz="3600" dirty="0" err="1">
                <a:solidFill>
                  <a:schemeClr val="bg1"/>
                </a:solidFill>
                <a:latin typeface="Calibri"/>
                <a:ea typeface="Times New Roman"/>
              </a:rPr>
              <a:t>bewys</a:t>
            </a:r>
            <a:r>
              <a:rPr lang="en-US" sz="3600" dirty="0">
                <a:solidFill>
                  <a:schemeClr val="bg1"/>
                </a:solidFill>
                <a:latin typeface="Calibri"/>
                <a:ea typeface="Times New Roman"/>
              </a:rPr>
              <a:t> min </a:t>
            </a:r>
            <a:r>
              <a:rPr lang="en-US" sz="3600" dirty="0" err="1">
                <a:solidFill>
                  <a:schemeClr val="bg1"/>
                </a:solidFill>
                <a:latin typeface="Calibri"/>
                <a:ea typeface="Times New Roman"/>
              </a:rPr>
              <a:t>liefde</a:t>
            </a:r>
            <a:r>
              <a:rPr lang="en-US" sz="3600" dirty="0">
                <a:solidFill>
                  <a:schemeClr val="bg1"/>
                </a:solidFill>
                <a:latin typeface="Calibri"/>
                <a:ea typeface="Times New Roman"/>
              </a:rPr>
              <a:t>.”</a:t>
            </a:r>
            <a:endParaRPr lang="en-US" sz="3600" dirty="0">
              <a:solidFill>
                <a:schemeClr val="bg1"/>
              </a:solidFill>
            </a:endParaRPr>
          </a:p>
        </p:txBody>
      </p:sp>
    </p:spTree>
    <p:extLst>
      <p:ext uri="{BB962C8B-B14F-4D97-AF65-F5344CB8AC3E}">
        <p14:creationId xmlns:p14="http://schemas.microsoft.com/office/powerpoint/2010/main" val="380415548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39"/>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7F441D19-8E06-9304-B357-B6CA3A2EF09B}"/>
              </a:ext>
            </a:extLst>
          </p:cNvPr>
          <p:cNvSpPr txBox="1"/>
          <p:nvPr/>
        </p:nvSpPr>
        <p:spPr>
          <a:xfrm>
            <a:off x="1074198" y="1924306"/>
            <a:ext cx="9507984" cy="1610249"/>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Johannes 14:15 </a:t>
            </a:r>
            <a:endParaRPr lang="en-US" sz="4000" dirty="0">
              <a:solidFill>
                <a:schemeClr val="bg1"/>
              </a:solidFill>
            </a:endParaRPr>
          </a:p>
          <a:p>
            <a:pPr>
              <a:lnSpc>
                <a:spcPct val="107000"/>
              </a:lnSpc>
            </a:pPr>
            <a:endParaRPr lang="en-US" dirty="0">
              <a:solidFill>
                <a:schemeClr val="bg1"/>
              </a:solidFill>
              <a:latin typeface="Calibri"/>
              <a:ea typeface="Times New Roman"/>
            </a:endParaRPr>
          </a:p>
          <a:p>
            <a:pPr>
              <a:lnSpc>
                <a:spcPct val="107000"/>
              </a:lnSpc>
            </a:pPr>
            <a:r>
              <a:rPr lang="en-US" dirty="0">
                <a:solidFill>
                  <a:schemeClr val="bg1"/>
                </a:solidFill>
                <a:latin typeface="Calibri"/>
                <a:ea typeface="Times New Roman"/>
              </a:rPr>
              <a:t> </a:t>
            </a:r>
            <a:r>
              <a:rPr lang="en-US" sz="3600" dirty="0">
                <a:solidFill>
                  <a:schemeClr val="bg1"/>
                </a:solidFill>
                <a:latin typeface="Calibri"/>
                <a:ea typeface="Times New Roman"/>
              </a:rPr>
              <a:t>“As </a:t>
            </a:r>
            <a:r>
              <a:rPr lang="en-US" sz="3600" dirty="0" err="1">
                <a:solidFill>
                  <a:schemeClr val="bg1"/>
                </a:solidFill>
                <a:latin typeface="Calibri"/>
                <a:ea typeface="Times New Roman"/>
              </a:rPr>
              <a:t>julle</a:t>
            </a:r>
            <a:r>
              <a:rPr lang="en-US" sz="3600" dirty="0">
                <a:solidFill>
                  <a:schemeClr val="bg1"/>
                </a:solidFill>
                <a:latin typeface="Calibri"/>
                <a:ea typeface="Times New Roman"/>
              </a:rPr>
              <a:t> My </a:t>
            </a:r>
            <a:r>
              <a:rPr lang="en-US" sz="3600" dirty="0" err="1">
                <a:solidFill>
                  <a:schemeClr val="bg1"/>
                </a:solidFill>
                <a:latin typeface="Calibri"/>
                <a:ea typeface="Times New Roman"/>
              </a:rPr>
              <a:t>liefhet</a:t>
            </a:r>
            <a:r>
              <a:rPr lang="en-US" sz="3600" dirty="0">
                <a:solidFill>
                  <a:schemeClr val="bg1"/>
                </a:solidFill>
                <a:latin typeface="Calibri"/>
                <a:ea typeface="Times New Roman"/>
              </a:rPr>
              <a:t>, </a:t>
            </a:r>
            <a:r>
              <a:rPr lang="en-US" sz="3600" dirty="0" err="1">
                <a:solidFill>
                  <a:schemeClr val="bg1"/>
                </a:solidFill>
                <a:latin typeface="Calibri"/>
                <a:ea typeface="Times New Roman"/>
              </a:rPr>
              <a:t>sal</a:t>
            </a:r>
            <a:r>
              <a:rPr lang="en-US" sz="3600" dirty="0">
                <a:solidFill>
                  <a:schemeClr val="bg1"/>
                </a:solidFill>
                <a:latin typeface="Calibri"/>
                <a:ea typeface="Times New Roman"/>
              </a:rPr>
              <a:t> </a:t>
            </a:r>
            <a:r>
              <a:rPr lang="en-US" sz="3600" dirty="0" err="1">
                <a:solidFill>
                  <a:schemeClr val="bg1"/>
                </a:solidFill>
                <a:latin typeface="Calibri"/>
                <a:ea typeface="Times New Roman"/>
              </a:rPr>
              <a:t>julle</a:t>
            </a:r>
            <a:r>
              <a:rPr lang="en-US" sz="3600" dirty="0">
                <a:solidFill>
                  <a:schemeClr val="bg1"/>
                </a:solidFill>
                <a:latin typeface="Calibri"/>
                <a:ea typeface="Times New Roman"/>
              </a:rPr>
              <a:t> my </a:t>
            </a:r>
            <a:r>
              <a:rPr lang="en-US" sz="3600" dirty="0" err="1">
                <a:solidFill>
                  <a:schemeClr val="bg1"/>
                </a:solidFill>
                <a:latin typeface="Calibri"/>
                <a:ea typeface="Times New Roman"/>
              </a:rPr>
              <a:t>opdragte</a:t>
            </a:r>
            <a:r>
              <a:rPr lang="en-US" sz="3600" dirty="0">
                <a:solidFill>
                  <a:schemeClr val="bg1"/>
                </a:solidFill>
                <a:latin typeface="Calibri"/>
                <a:ea typeface="Times New Roman"/>
              </a:rPr>
              <a:t> </a:t>
            </a:r>
            <a:r>
              <a:rPr lang="en-US" sz="3600" dirty="0" err="1">
                <a:solidFill>
                  <a:schemeClr val="bg1"/>
                </a:solidFill>
                <a:latin typeface="Calibri"/>
                <a:ea typeface="Times New Roman"/>
              </a:rPr>
              <a:t>uitvoer</a:t>
            </a:r>
            <a:r>
              <a:rPr lang="en-US" sz="3600" dirty="0">
                <a:solidFill>
                  <a:schemeClr val="bg1"/>
                </a:solidFill>
                <a:latin typeface="Calibri"/>
                <a:ea typeface="Times New Roman"/>
              </a:rPr>
              <a:t>. </a:t>
            </a:r>
            <a:endParaRPr lang="en-US" sz="36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0"/>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A590420C-C7F6-5F07-9E78-ADAB6946A840}"/>
              </a:ext>
            </a:extLst>
          </p:cNvPr>
          <p:cNvSpPr txBox="1"/>
          <p:nvPr/>
        </p:nvSpPr>
        <p:spPr>
          <a:xfrm>
            <a:off x="1855432" y="1519620"/>
            <a:ext cx="8300621" cy="3981411"/>
          </a:xfrm>
          <a:prstGeom prst="rect">
            <a:avLst/>
          </a:prstGeom>
          <a:noFill/>
        </p:spPr>
        <p:txBody>
          <a:bodyPr wrap="square">
            <a:spAutoFit/>
          </a:bodyPr>
          <a:lstStyle/>
          <a:p>
            <a:pPr algn="ctr">
              <a:lnSpc>
                <a:spcPct val="107000"/>
              </a:lnSpc>
            </a:pPr>
            <a:r>
              <a:rPr lang="en-US" sz="4000" b="1" dirty="0">
                <a:solidFill>
                  <a:schemeClr val="bg1"/>
                </a:solidFill>
                <a:latin typeface="Calibri"/>
                <a:ea typeface="Times New Roman"/>
              </a:rPr>
              <a:t>Johannes 15:12-14</a:t>
            </a:r>
            <a:endParaRPr lang="en-US" sz="4000" dirty="0">
              <a:solidFill>
                <a:schemeClr val="bg1"/>
              </a:solidFill>
            </a:endParaRPr>
          </a:p>
          <a:p>
            <a:pPr>
              <a:lnSpc>
                <a:spcPct val="107000"/>
              </a:lnSpc>
            </a:pPr>
            <a:endParaRPr lang="en-US" sz="1800" dirty="0">
              <a:solidFill>
                <a:schemeClr val="bg1"/>
              </a:solidFill>
              <a:latin typeface="Calibri"/>
              <a:ea typeface="Times New Roman"/>
            </a:endParaRPr>
          </a:p>
          <a:p>
            <a:pPr>
              <a:lnSpc>
                <a:spcPct val="107000"/>
              </a:lnSpc>
            </a:pPr>
            <a:r>
              <a:rPr lang="en-US" sz="3600" dirty="0" err="1">
                <a:solidFill>
                  <a:schemeClr val="bg1"/>
                </a:solidFill>
                <a:latin typeface="Calibri"/>
                <a:ea typeface="Times New Roman"/>
              </a:rPr>
              <a:t>Dit</a:t>
            </a:r>
            <a:r>
              <a:rPr lang="en-US" sz="3600" dirty="0">
                <a:solidFill>
                  <a:schemeClr val="bg1"/>
                </a:solidFill>
                <a:latin typeface="Calibri"/>
                <a:ea typeface="Times New Roman"/>
              </a:rPr>
              <a:t> is my </a:t>
            </a:r>
            <a:r>
              <a:rPr lang="en-US" sz="3600" dirty="0" err="1">
                <a:solidFill>
                  <a:schemeClr val="bg1"/>
                </a:solidFill>
                <a:latin typeface="Calibri"/>
                <a:ea typeface="Times New Roman"/>
              </a:rPr>
              <a:t>opdrag</a:t>
            </a:r>
            <a:r>
              <a:rPr lang="en-US" sz="3600" dirty="0">
                <a:solidFill>
                  <a:schemeClr val="bg1"/>
                </a:solidFill>
                <a:latin typeface="Calibri"/>
                <a:ea typeface="Times New Roman"/>
              </a:rPr>
              <a:t>: </a:t>
            </a:r>
            <a:r>
              <a:rPr lang="en-US" sz="3600" dirty="0" err="1">
                <a:solidFill>
                  <a:schemeClr val="bg1"/>
                </a:solidFill>
                <a:latin typeface="Calibri"/>
                <a:ea typeface="Times New Roman"/>
              </a:rPr>
              <a:t>Julle</a:t>
            </a:r>
            <a:r>
              <a:rPr lang="en-US" sz="3600" dirty="0">
                <a:solidFill>
                  <a:schemeClr val="bg1"/>
                </a:solidFill>
                <a:latin typeface="Calibri"/>
                <a:ea typeface="Times New Roman"/>
              </a:rPr>
              <a:t> </a:t>
            </a:r>
            <a:r>
              <a:rPr lang="en-US" sz="3600" dirty="0" err="1">
                <a:solidFill>
                  <a:schemeClr val="bg1"/>
                </a:solidFill>
                <a:latin typeface="Calibri"/>
                <a:ea typeface="Times New Roman"/>
              </a:rPr>
              <a:t>moet</a:t>
            </a:r>
            <a:r>
              <a:rPr lang="en-US" sz="3600" dirty="0">
                <a:solidFill>
                  <a:schemeClr val="bg1"/>
                </a:solidFill>
                <a:latin typeface="Calibri"/>
                <a:ea typeface="Times New Roman"/>
              </a:rPr>
              <a:t> </a:t>
            </a:r>
            <a:r>
              <a:rPr lang="en-US" sz="3600" dirty="0" err="1">
                <a:solidFill>
                  <a:schemeClr val="bg1"/>
                </a:solidFill>
                <a:latin typeface="Calibri"/>
                <a:ea typeface="Times New Roman"/>
              </a:rPr>
              <a:t>mekaar</a:t>
            </a:r>
            <a:r>
              <a:rPr lang="en-US" sz="3600" dirty="0">
                <a:solidFill>
                  <a:schemeClr val="bg1"/>
                </a:solidFill>
                <a:latin typeface="Calibri"/>
                <a:ea typeface="Times New Roman"/>
              </a:rPr>
              <a:t> </a:t>
            </a:r>
            <a:r>
              <a:rPr lang="en-US" sz="3600" dirty="0" err="1">
                <a:solidFill>
                  <a:schemeClr val="bg1"/>
                </a:solidFill>
                <a:latin typeface="Calibri"/>
                <a:ea typeface="Times New Roman"/>
              </a:rPr>
              <a:t>liefhê</a:t>
            </a:r>
            <a:r>
              <a:rPr lang="en-US" sz="3600" dirty="0">
                <a:solidFill>
                  <a:schemeClr val="bg1"/>
                </a:solidFill>
                <a:latin typeface="Calibri"/>
                <a:ea typeface="Times New Roman"/>
              </a:rPr>
              <a:t> </a:t>
            </a:r>
            <a:r>
              <a:rPr lang="en-US" sz="3600" dirty="0" err="1">
                <a:solidFill>
                  <a:schemeClr val="bg1"/>
                </a:solidFill>
                <a:latin typeface="Calibri"/>
                <a:ea typeface="Times New Roman"/>
              </a:rPr>
              <a:t>soos</a:t>
            </a:r>
            <a:r>
              <a:rPr lang="en-US" sz="3600" dirty="0">
                <a:solidFill>
                  <a:schemeClr val="bg1"/>
                </a:solidFill>
                <a:latin typeface="Calibri"/>
                <a:ea typeface="Times New Roman"/>
              </a:rPr>
              <a:t> Ek </a:t>
            </a:r>
            <a:r>
              <a:rPr lang="en-US" sz="3600" dirty="0" err="1">
                <a:solidFill>
                  <a:schemeClr val="bg1"/>
                </a:solidFill>
                <a:latin typeface="Calibri"/>
                <a:ea typeface="Times New Roman"/>
              </a:rPr>
              <a:t>julle</a:t>
            </a:r>
            <a:r>
              <a:rPr lang="en-US" sz="3600" dirty="0">
                <a:solidFill>
                  <a:schemeClr val="bg1"/>
                </a:solidFill>
                <a:latin typeface="Calibri"/>
                <a:ea typeface="Times New Roman"/>
              </a:rPr>
              <a:t> </a:t>
            </a:r>
            <a:r>
              <a:rPr lang="en-US" sz="3600" dirty="0" err="1">
                <a:solidFill>
                  <a:schemeClr val="bg1"/>
                </a:solidFill>
                <a:latin typeface="Calibri"/>
                <a:ea typeface="Times New Roman"/>
              </a:rPr>
              <a:t>liefhet</a:t>
            </a:r>
            <a:r>
              <a:rPr lang="en-US" sz="3600" dirty="0">
                <a:solidFill>
                  <a:schemeClr val="bg1"/>
                </a:solidFill>
                <a:latin typeface="Calibri"/>
                <a:ea typeface="Times New Roman"/>
              </a:rPr>
              <a:t>. </a:t>
            </a:r>
            <a:r>
              <a:rPr lang="en-US" sz="3600" dirty="0" err="1">
                <a:solidFill>
                  <a:schemeClr val="bg1"/>
                </a:solidFill>
                <a:latin typeface="Calibri"/>
                <a:ea typeface="Times New Roman"/>
              </a:rPr>
              <a:t>Niemand</a:t>
            </a:r>
            <a:r>
              <a:rPr lang="en-US" sz="3600" dirty="0">
                <a:solidFill>
                  <a:schemeClr val="bg1"/>
                </a:solidFill>
                <a:latin typeface="Calibri"/>
                <a:ea typeface="Times New Roman"/>
              </a:rPr>
              <a:t> het </a:t>
            </a:r>
            <a:r>
              <a:rPr lang="en-US" sz="3600" dirty="0" err="1">
                <a:solidFill>
                  <a:schemeClr val="bg1"/>
                </a:solidFill>
                <a:latin typeface="Calibri"/>
                <a:ea typeface="Times New Roman"/>
              </a:rPr>
              <a:t>groter</a:t>
            </a:r>
            <a:r>
              <a:rPr lang="en-US" sz="3600" dirty="0">
                <a:solidFill>
                  <a:schemeClr val="bg1"/>
                </a:solidFill>
                <a:latin typeface="Calibri"/>
                <a:ea typeface="Times New Roman"/>
              </a:rPr>
              <a:t> </a:t>
            </a:r>
            <a:r>
              <a:rPr lang="en-US" sz="3600" dirty="0" err="1">
                <a:solidFill>
                  <a:schemeClr val="bg1"/>
                </a:solidFill>
                <a:latin typeface="Calibri"/>
                <a:ea typeface="Times New Roman"/>
              </a:rPr>
              <a:t>liefde</a:t>
            </a:r>
            <a:r>
              <a:rPr lang="en-US" sz="3600" dirty="0">
                <a:solidFill>
                  <a:schemeClr val="bg1"/>
                </a:solidFill>
                <a:latin typeface="Calibri"/>
                <a:ea typeface="Times New Roman"/>
              </a:rPr>
              <a:t> as </a:t>
            </a:r>
            <a:r>
              <a:rPr lang="en-US" sz="3600" dirty="0" err="1">
                <a:solidFill>
                  <a:schemeClr val="bg1"/>
                </a:solidFill>
                <a:latin typeface="Calibri"/>
                <a:ea typeface="Times New Roman"/>
              </a:rPr>
              <a:t>dit</a:t>
            </a:r>
            <a:r>
              <a:rPr lang="en-US" sz="3600" dirty="0">
                <a:solidFill>
                  <a:schemeClr val="bg1"/>
                </a:solidFill>
                <a:latin typeface="Calibri"/>
                <a:ea typeface="Times New Roman"/>
              </a:rPr>
              <a:t> </a:t>
            </a:r>
            <a:r>
              <a:rPr lang="en-US" sz="3600" dirty="0" err="1">
                <a:solidFill>
                  <a:schemeClr val="bg1"/>
                </a:solidFill>
                <a:latin typeface="Calibri"/>
                <a:ea typeface="Times New Roman"/>
              </a:rPr>
              <a:t>nie</a:t>
            </a:r>
            <a:r>
              <a:rPr lang="en-US" sz="3600" dirty="0">
                <a:solidFill>
                  <a:schemeClr val="bg1"/>
                </a:solidFill>
                <a:latin typeface="Calibri"/>
                <a:ea typeface="Times New Roman"/>
              </a:rPr>
              <a:t>: </a:t>
            </a:r>
            <a:r>
              <a:rPr lang="en-US" sz="3600" dirty="0" err="1">
                <a:solidFill>
                  <a:schemeClr val="bg1"/>
                </a:solidFill>
                <a:latin typeface="Calibri"/>
                <a:ea typeface="Times New Roman"/>
              </a:rPr>
              <a:t>dat</a:t>
            </a:r>
            <a:r>
              <a:rPr lang="en-US" sz="3600" dirty="0">
                <a:solidFill>
                  <a:schemeClr val="bg1"/>
                </a:solidFill>
                <a:latin typeface="Calibri"/>
                <a:ea typeface="Times New Roman"/>
              </a:rPr>
              <a:t> </a:t>
            </a:r>
            <a:r>
              <a:rPr lang="en-US" sz="3600" dirty="0" err="1">
                <a:solidFill>
                  <a:schemeClr val="bg1"/>
                </a:solidFill>
                <a:latin typeface="Calibri"/>
                <a:ea typeface="Times New Roman"/>
              </a:rPr>
              <a:t>hy</a:t>
            </a:r>
            <a:r>
              <a:rPr lang="en-US" sz="3600" dirty="0">
                <a:solidFill>
                  <a:schemeClr val="bg1"/>
                </a:solidFill>
                <a:latin typeface="Calibri"/>
                <a:ea typeface="Times New Roman"/>
              </a:rPr>
              <a:t> </a:t>
            </a:r>
            <a:r>
              <a:rPr lang="en-US" sz="3600" dirty="0" err="1">
                <a:solidFill>
                  <a:schemeClr val="bg1"/>
                </a:solidFill>
                <a:latin typeface="Calibri"/>
                <a:ea typeface="Times New Roman"/>
              </a:rPr>
              <a:t>sy</a:t>
            </a:r>
            <a:r>
              <a:rPr lang="en-US" sz="3600" dirty="0">
                <a:solidFill>
                  <a:schemeClr val="bg1"/>
                </a:solidFill>
                <a:latin typeface="Calibri"/>
                <a:ea typeface="Times New Roman"/>
              </a:rPr>
              <a:t> </a:t>
            </a:r>
            <a:r>
              <a:rPr lang="en-US" sz="3600" dirty="0" err="1">
                <a:solidFill>
                  <a:schemeClr val="bg1"/>
                </a:solidFill>
                <a:latin typeface="Calibri"/>
                <a:ea typeface="Times New Roman"/>
              </a:rPr>
              <a:t>lewe</a:t>
            </a:r>
            <a:r>
              <a:rPr lang="en-US" sz="3600" dirty="0">
                <a:solidFill>
                  <a:schemeClr val="bg1"/>
                </a:solidFill>
                <a:latin typeface="Calibri"/>
                <a:ea typeface="Times New Roman"/>
              </a:rPr>
              <a:t> </a:t>
            </a:r>
            <a:r>
              <a:rPr lang="en-US" sz="3600" dirty="0" err="1">
                <a:solidFill>
                  <a:schemeClr val="bg1"/>
                </a:solidFill>
                <a:latin typeface="Calibri"/>
                <a:ea typeface="Times New Roman"/>
              </a:rPr>
              <a:t>vir</a:t>
            </a:r>
            <a:r>
              <a:rPr lang="en-US" sz="3600" dirty="0">
                <a:solidFill>
                  <a:schemeClr val="bg1"/>
                </a:solidFill>
                <a:latin typeface="Calibri"/>
                <a:ea typeface="Times New Roman"/>
              </a:rPr>
              <a:t> </a:t>
            </a:r>
            <a:r>
              <a:rPr lang="en-US" sz="3600" dirty="0" err="1">
                <a:solidFill>
                  <a:schemeClr val="bg1"/>
                </a:solidFill>
                <a:latin typeface="Calibri"/>
                <a:ea typeface="Times New Roman"/>
              </a:rPr>
              <a:t>sy</a:t>
            </a:r>
            <a:r>
              <a:rPr lang="en-US" sz="3600" dirty="0">
                <a:solidFill>
                  <a:schemeClr val="bg1"/>
                </a:solidFill>
                <a:latin typeface="Calibri"/>
                <a:ea typeface="Times New Roman"/>
              </a:rPr>
              <a:t> </a:t>
            </a:r>
            <a:r>
              <a:rPr lang="en-US" sz="3600" dirty="0" err="1">
                <a:solidFill>
                  <a:schemeClr val="bg1"/>
                </a:solidFill>
                <a:latin typeface="Calibri"/>
                <a:ea typeface="Times New Roman"/>
              </a:rPr>
              <a:t>vriende</a:t>
            </a:r>
            <a:r>
              <a:rPr lang="en-US" sz="3600" dirty="0">
                <a:solidFill>
                  <a:schemeClr val="bg1"/>
                </a:solidFill>
                <a:latin typeface="Calibri"/>
                <a:ea typeface="Times New Roman"/>
              </a:rPr>
              <a:t> </a:t>
            </a:r>
            <a:r>
              <a:rPr lang="en-US" sz="3600" dirty="0" err="1">
                <a:solidFill>
                  <a:schemeClr val="bg1"/>
                </a:solidFill>
                <a:latin typeface="Calibri"/>
                <a:ea typeface="Times New Roman"/>
              </a:rPr>
              <a:t>aflê</a:t>
            </a:r>
            <a:r>
              <a:rPr lang="en-US" sz="3600" dirty="0">
                <a:solidFill>
                  <a:schemeClr val="bg1"/>
                </a:solidFill>
                <a:latin typeface="Calibri"/>
                <a:ea typeface="Times New Roman"/>
              </a:rPr>
              <a:t>. </a:t>
            </a:r>
            <a:r>
              <a:rPr lang="en-US" sz="3600" dirty="0" err="1">
                <a:solidFill>
                  <a:schemeClr val="bg1"/>
                </a:solidFill>
                <a:latin typeface="Calibri"/>
                <a:ea typeface="Times New Roman"/>
              </a:rPr>
              <a:t>Julle</a:t>
            </a:r>
            <a:r>
              <a:rPr lang="en-US" sz="3600" dirty="0">
                <a:solidFill>
                  <a:schemeClr val="bg1"/>
                </a:solidFill>
                <a:latin typeface="Calibri"/>
                <a:ea typeface="Times New Roman"/>
              </a:rPr>
              <a:t> is my </a:t>
            </a:r>
            <a:r>
              <a:rPr lang="en-US" sz="3600" dirty="0" err="1">
                <a:solidFill>
                  <a:schemeClr val="bg1"/>
                </a:solidFill>
                <a:latin typeface="Calibri"/>
                <a:ea typeface="Times New Roman"/>
              </a:rPr>
              <a:t>vriende</a:t>
            </a:r>
            <a:r>
              <a:rPr lang="en-US" sz="3600" dirty="0">
                <a:solidFill>
                  <a:schemeClr val="bg1"/>
                </a:solidFill>
                <a:latin typeface="Calibri"/>
                <a:ea typeface="Times New Roman"/>
              </a:rPr>
              <a:t> as </a:t>
            </a:r>
            <a:r>
              <a:rPr lang="en-US" sz="3600" dirty="0" err="1">
                <a:solidFill>
                  <a:schemeClr val="bg1"/>
                </a:solidFill>
                <a:latin typeface="Calibri"/>
                <a:ea typeface="Times New Roman"/>
              </a:rPr>
              <a:t>julle</a:t>
            </a:r>
            <a:r>
              <a:rPr lang="en-US" sz="3600" dirty="0">
                <a:solidFill>
                  <a:schemeClr val="bg1"/>
                </a:solidFill>
                <a:latin typeface="Calibri"/>
                <a:ea typeface="Times New Roman"/>
              </a:rPr>
              <a:t> </a:t>
            </a:r>
            <a:r>
              <a:rPr lang="en-US" sz="3600" dirty="0" err="1">
                <a:solidFill>
                  <a:schemeClr val="bg1"/>
                </a:solidFill>
                <a:latin typeface="Calibri"/>
                <a:ea typeface="Times New Roman"/>
              </a:rPr>
              <a:t>doen</a:t>
            </a:r>
            <a:r>
              <a:rPr lang="en-US" sz="3600" dirty="0">
                <a:solidFill>
                  <a:schemeClr val="bg1"/>
                </a:solidFill>
                <a:latin typeface="Calibri"/>
                <a:ea typeface="Times New Roman"/>
              </a:rPr>
              <a:t> wat Ek </a:t>
            </a:r>
            <a:r>
              <a:rPr lang="en-US" sz="3600" dirty="0" err="1">
                <a:solidFill>
                  <a:schemeClr val="bg1"/>
                </a:solidFill>
                <a:latin typeface="Calibri"/>
                <a:ea typeface="Times New Roman"/>
              </a:rPr>
              <a:t>julle</a:t>
            </a:r>
            <a:r>
              <a:rPr lang="en-US" sz="3600" dirty="0">
                <a:solidFill>
                  <a:schemeClr val="bg1"/>
                </a:solidFill>
                <a:latin typeface="Calibri"/>
                <a:ea typeface="Times New Roman"/>
              </a:rPr>
              <a:t> </a:t>
            </a:r>
            <a:r>
              <a:rPr lang="en-US" sz="3600" dirty="0" err="1">
                <a:solidFill>
                  <a:schemeClr val="bg1"/>
                </a:solidFill>
                <a:latin typeface="Calibri"/>
                <a:ea typeface="Times New Roman"/>
              </a:rPr>
              <a:t>beveel</a:t>
            </a:r>
            <a:r>
              <a:rPr lang="en-US" sz="3600" dirty="0">
                <a:solidFill>
                  <a:schemeClr val="bg1"/>
                </a:solidFill>
                <a:latin typeface="Calibri"/>
                <a:ea typeface="Times New Roman"/>
              </a:rPr>
              <a:t>. </a:t>
            </a:r>
            <a:endParaRPr lang="en-US" sz="36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41"/>
          <p:cNvPicPr/>
          <p:nvPr/>
        </p:nvPicPr>
        <p:blipFill>
          <a:blip r:embed="rId2"/>
          <a:stretch>
            <a:fillRect/>
          </a:stretch>
        </p:blipFill>
        <p:spPr>
          <a:xfrm>
            <a:off x="0" y="17280"/>
            <a:ext cx="12192120" cy="6857640"/>
          </a:xfrm>
          <a:prstGeom prst="rect">
            <a:avLst/>
          </a:prstGeom>
        </p:spPr>
      </p:pic>
      <p:sp>
        <p:nvSpPr>
          <p:cNvPr id="3" name="TextBox 2">
            <a:extLst>
              <a:ext uri="{FF2B5EF4-FFF2-40B4-BE49-F238E27FC236}">
                <a16:creationId xmlns:a16="http://schemas.microsoft.com/office/drawing/2014/main" id="{2BD8EC0B-E4AC-D4E8-C215-AB1FA12A9D67}"/>
              </a:ext>
            </a:extLst>
          </p:cNvPr>
          <p:cNvSpPr txBox="1"/>
          <p:nvPr/>
        </p:nvSpPr>
        <p:spPr>
          <a:xfrm>
            <a:off x="1908700" y="1890227"/>
            <a:ext cx="7989902" cy="2170146"/>
          </a:xfrm>
          <a:prstGeom prst="rect">
            <a:avLst/>
          </a:prstGeom>
          <a:noFill/>
        </p:spPr>
        <p:txBody>
          <a:bodyPr wrap="square">
            <a:spAutoFit/>
          </a:bodyPr>
          <a:lstStyle/>
          <a:p>
            <a:pPr algn="ctr">
              <a:lnSpc>
                <a:spcPct val="107000"/>
              </a:lnSpc>
            </a:pPr>
            <a:r>
              <a:rPr lang="nl-NL" sz="4000" b="1" dirty="0">
                <a:solidFill>
                  <a:schemeClr val="bg1"/>
                </a:solidFill>
                <a:latin typeface="Calibri"/>
                <a:ea typeface="Times New Roman"/>
              </a:rPr>
              <a:t>I Korintiers 13:13 </a:t>
            </a:r>
            <a:endParaRPr lang="nl-NL" sz="4000" dirty="0">
              <a:solidFill>
                <a:schemeClr val="bg1"/>
              </a:solidFill>
            </a:endParaRPr>
          </a:p>
          <a:p>
            <a:pPr>
              <a:lnSpc>
                <a:spcPct val="107000"/>
              </a:lnSpc>
            </a:pPr>
            <a:r>
              <a:rPr lang="nl-NL" sz="1600" dirty="0">
                <a:solidFill>
                  <a:schemeClr val="bg1"/>
                </a:solidFill>
                <a:latin typeface="Calibri"/>
                <a:ea typeface="Times New Roman"/>
              </a:rPr>
              <a:t> </a:t>
            </a:r>
          </a:p>
          <a:p>
            <a:pPr>
              <a:lnSpc>
                <a:spcPct val="107000"/>
              </a:lnSpc>
            </a:pPr>
            <a:r>
              <a:rPr lang="nl-NL" sz="3600" dirty="0">
                <a:solidFill>
                  <a:schemeClr val="bg1"/>
                </a:solidFill>
                <a:latin typeface="Calibri"/>
                <a:ea typeface="Times New Roman"/>
              </a:rPr>
              <a:t>En nou: geloof, hoop en liefde bly, hierdie drie. En die grootste hiervan is die liefde!</a:t>
            </a:r>
            <a:endParaRPr lang="nl-NL" sz="3600"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786</Words>
  <Application>Microsoft Office PowerPoint</Application>
  <PresentationFormat>Widescreen</PresentationFormat>
  <Paragraphs>39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StarSymbol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User</cp:lastModifiedBy>
  <cp:revision>7</cp:revision>
  <dcterms:modified xsi:type="dcterms:W3CDTF">2023-11-17T10:17:20Z</dcterms:modified>
</cp:coreProperties>
</file>