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Lst>
  <p:notesMasterIdLst>
    <p:notesMasterId r:id="rId28"/>
  </p:notesMasterIdLst>
  <p:sldIdLst>
    <p:sldId id="315" r:id="rId6"/>
    <p:sldId id="383" r:id="rId7"/>
    <p:sldId id="384" r:id="rId8"/>
    <p:sldId id="370" r:id="rId9"/>
    <p:sldId id="385" r:id="rId10"/>
    <p:sldId id="386" r:id="rId11"/>
    <p:sldId id="342" r:id="rId12"/>
    <p:sldId id="387" r:id="rId13"/>
    <p:sldId id="388" r:id="rId14"/>
    <p:sldId id="389" r:id="rId15"/>
    <p:sldId id="344" r:id="rId16"/>
    <p:sldId id="392" r:id="rId17"/>
    <p:sldId id="379" r:id="rId18"/>
    <p:sldId id="393" r:id="rId19"/>
    <p:sldId id="394" r:id="rId20"/>
    <p:sldId id="395" r:id="rId21"/>
    <p:sldId id="396" r:id="rId22"/>
    <p:sldId id="397" r:id="rId23"/>
    <p:sldId id="398" r:id="rId24"/>
    <p:sldId id="400" r:id="rId25"/>
    <p:sldId id="399" r:id="rId26"/>
    <p:sldId id="401" r:id="rId27"/>
  </p:sldIdLst>
  <p:sldSz cx="12204700" cy="9756775"/>
  <p:notesSz cx="6858000" cy="9144000"/>
  <p:defaultTextStyle>
    <a:defPPr>
      <a:defRPr lang="en-US"/>
    </a:defPPr>
    <a:lvl1pPr marL="0" algn="l" defTabSz="1254836" rtl="0" eaLnBrk="1" latinLnBrk="0" hangingPunct="1">
      <a:defRPr sz="2470" kern="1200">
        <a:solidFill>
          <a:schemeClr val="tx1"/>
        </a:solidFill>
        <a:latin typeface="+mn-lt"/>
        <a:ea typeface="+mn-ea"/>
        <a:cs typeface="+mn-cs"/>
      </a:defRPr>
    </a:lvl1pPr>
    <a:lvl2pPr marL="627417" algn="l" defTabSz="1254836" rtl="0" eaLnBrk="1" latinLnBrk="0" hangingPunct="1">
      <a:defRPr sz="2470" kern="1200">
        <a:solidFill>
          <a:schemeClr val="tx1"/>
        </a:solidFill>
        <a:latin typeface="+mn-lt"/>
        <a:ea typeface="+mn-ea"/>
        <a:cs typeface="+mn-cs"/>
      </a:defRPr>
    </a:lvl2pPr>
    <a:lvl3pPr marL="1254836" algn="l" defTabSz="1254836" rtl="0" eaLnBrk="1" latinLnBrk="0" hangingPunct="1">
      <a:defRPr sz="2470" kern="1200">
        <a:solidFill>
          <a:schemeClr val="tx1"/>
        </a:solidFill>
        <a:latin typeface="+mn-lt"/>
        <a:ea typeface="+mn-ea"/>
        <a:cs typeface="+mn-cs"/>
      </a:defRPr>
    </a:lvl3pPr>
    <a:lvl4pPr marL="1882253" algn="l" defTabSz="1254836" rtl="0" eaLnBrk="1" latinLnBrk="0" hangingPunct="1">
      <a:defRPr sz="2470" kern="1200">
        <a:solidFill>
          <a:schemeClr val="tx1"/>
        </a:solidFill>
        <a:latin typeface="+mn-lt"/>
        <a:ea typeface="+mn-ea"/>
        <a:cs typeface="+mn-cs"/>
      </a:defRPr>
    </a:lvl4pPr>
    <a:lvl5pPr marL="2509671" algn="l" defTabSz="1254836" rtl="0" eaLnBrk="1" latinLnBrk="0" hangingPunct="1">
      <a:defRPr sz="2470" kern="1200">
        <a:solidFill>
          <a:schemeClr val="tx1"/>
        </a:solidFill>
        <a:latin typeface="+mn-lt"/>
        <a:ea typeface="+mn-ea"/>
        <a:cs typeface="+mn-cs"/>
      </a:defRPr>
    </a:lvl5pPr>
    <a:lvl6pPr marL="3137088" algn="l" defTabSz="1254836" rtl="0" eaLnBrk="1" latinLnBrk="0" hangingPunct="1">
      <a:defRPr sz="2470" kern="1200">
        <a:solidFill>
          <a:schemeClr val="tx1"/>
        </a:solidFill>
        <a:latin typeface="+mn-lt"/>
        <a:ea typeface="+mn-ea"/>
        <a:cs typeface="+mn-cs"/>
      </a:defRPr>
    </a:lvl6pPr>
    <a:lvl7pPr marL="3764507" algn="l" defTabSz="1254836" rtl="0" eaLnBrk="1" latinLnBrk="0" hangingPunct="1">
      <a:defRPr sz="2470" kern="1200">
        <a:solidFill>
          <a:schemeClr val="tx1"/>
        </a:solidFill>
        <a:latin typeface="+mn-lt"/>
        <a:ea typeface="+mn-ea"/>
        <a:cs typeface="+mn-cs"/>
      </a:defRPr>
    </a:lvl7pPr>
    <a:lvl8pPr marL="4391924" algn="l" defTabSz="1254836" rtl="0" eaLnBrk="1" latinLnBrk="0" hangingPunct="1">
      <a:defRPr sz="2470" kern="1200">
        <a:solidFill>
          <a:schemeClr val="tx1"/>
        </a:solidFill>
        <a:latin typeface="+mn-lt"/>
        <a:ea typeface="+mn-ea"/>
        <a:cs typeface="+mn-cs"/>
      </a:defRPr>
    </a:lvl8pPr>
    <a:lvl9pPr marL="5019342" algn="l" defTabSz="1254836" rtl="0" eaLnBrk="1" latinLnBrk="0" hangingPunct="1">
      <a:defRPr sz="247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E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1405" autoAdjust="0"/>
  </p:normalViewPr>
  <p:slideViewPr>
    <p:cSldViewPr snapToGrid="0" snapToObjects="1">
      <p:cViewPr varScale="1">
        <p:scale>
          <a:sx n="49" d="100"/>
          <a:sy n="49" d="100"/>
        </p:scale>
        <p:origin x="1978" y="11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E52CD-D1E1-4569-93EC-9CF738D1D596}" type="datetimeFigureOut">
              <a:rPr lang="en-GB" smtClean="0"/>
              <a:t>11/11/2023</a:t>
            </a:fld>
            <a:endParaRPr lang="en-GB"/>
          </a:p>
        </p:txBody>
      </p:sp>
      <p:sp>
        <p:nvSpPr>
          <p:cNvPr id="4" name="Slide Image Placeholder 3"/>
          <p:cNvSpPr>
            <a:spLocks noGrp="1" noRot="1" noChangeAspect="1"/>
          </p:cNvSpPr>
          <p:nvPr>
            <p:ph type="sldImg" idx="2"/>
          </p:nvPr>
        </p:nvSpPr>
        <p:spPr>
          <a:xfrm>
            <a:off x="1498600" y="1143000"/>
            <a:ext cx="3860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08B90-61D0-42E6-B169-113698FD4ED0}" type="slidenum">
              <a:rPr lang="en-GB" smtClean="0"/>
              <a:t>‹#›</a:t>
            </a:fld>
            <a:endParaRPr lang="en-GB"/>
          </a:p>
        </p:txBody>
      </p:sp>
    </p:spTree>
    <p:extLst>
      <p:ext uri="{BB962C8B-B14F-4D97-AF65-F5344CB8AC3E}">
        <p14:creationId xmlns:p14="http://schemas.microsoft.com/office/powerpoint/2010/main" val="237614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Ons </a:t>
            </a:r>
            <a:r>
              <a:rPr lang="en-ZA" dirty="0" err="1"/>
              <a:t>gaan</a:t>
            </a:r>
            <a:r>
              <a:rPr lang="en-ZA" dirty="0"/>
              <a:t> begin met ‘n </a:t>
            </a:r>
            <a:r>
              <a:rPr lang="en-ZA" dirty="0" err="1"/>
              <a:t>abie</a:t>
            </a:r>
            <a:r>
              <a:rPr lang="en-ZA" dirty="0"/>
              <a:t> </a:t>
            </a:r>
            <a:r>
              <a:rPr lang="en-ZA" dirty="0" err="1"/>
              <a:t>belangrike</a:t>
            </a:r>
            <a:r>
              <a:rPr lang="en-ZA" dirty="0"/>
              <a:t> </a:t>
            </a:r>
            <a:r>
              <a:rPr lang="en-ZA" dirty="0" err="1"/>
              <a:t>konsep</a:t>
            </a:r>
            <a:r>
              <a:rPr lang="en-ZA" dirty="0"/>
              <a:t> in die </a:t>
            </a:r>
            <a:r>
              <a:rPr lang="en-ZA" dirty="0" err="1"/>
              <a:t>samelewing</a:t>
            </a:r>
            <a:r>
              <a:rPr lang="en-ZA" dirty="0"/>
              <a:t> </a:t>
            </a:r>
            <a:r>
              <a:rPr lang="en-ZA" dirty="0" err="1"/>
              <a:t>en</a:t>
            </a:r>
            <a:r>
              <a:rPr lang="en-ZA" dirty="0"/>
              <a:t> </a:t>
            </a:r>
            <a:r>
              <a:rPr lang="en-ZA" dirty="0" err="1"/>
              <a:t>dit</a:t>
            </a:r>
            <a:r>
              <a:rPr lang="en-ZA" dirty="0"/>
              <a:t> </a:t>
            </a:r>
            <a:r>
              <a:rPr lang="en-ZA" dirty="0" err="1"/>
              <a:t>staaf</a:t>
            </a:r>
            <a:r>
              <a:rPr lang="en-ZA" dirty="0"/>
              <a:t> </a:t>
            </a:r>
            <a:r>
              <a:rPr lang="en-ZA" dirty="0" err="1"/>
              <a:t>deur</a:t>
            </a:r>
            <a:r>
              <a:rPr lang="en-ZA" dirty="0"/>
              <a:t> die </a:t>
            </a:r>
            <a:r>
              <a:rPr lang="en-ZA" dirty="0" err="1"/>
              <a:t>Bybel</a:t>
            </a:r>
            <a:r>
              <a:rPr lang="en-ZA" dirty="0"/>
              <a:t>.  </a:t>
            </a:r>
            <a:r>
              <a:rPr lang="en-ZA" dirty="0" err="1"/>
              <a:t>Daarna</a:t>
            </a:r>
            <a:r>
              <a:rPr lang="en-ZA" dirty="0"/>
              <a:t> </a:t>
            </a:r>
            <a:r>
              <a:rPr lang="en-ZA" dirty="0" err="1"/>
              <a:t>gaan</a:t>
            </a:r>
            <a:r>
              <a:rPr lang="en-ZA" dirty="0"/>
              <a:t> </a:t>
            </a:r>
            <a:r>
              <a:rPr lang="en-ZA" dirty="0" err="1"/>
              <a:t>ons</a:t>
            </a:r>
            <a:r>
              <a:rPr lang="en-ZA" dirty="0"/>
              <a:t> </a:t>
            </a:r>
            <a:r>
              <a:rPr lang="en-ZA" dirty="0" err="1"/>
              <a:t>kyk</a:t>
            </a:r>
            <a:r>
              <a:rPr lang="en-ZA" dirty="0"/>
              <a:t> </a:t>
            </a:r>
            <a:r>
              <a:rPr lang="en-ZA" dirty="0" err="1"/>
              <a:t>na</a:t>
            </a:r>
            <a:r>
              <a:rPr lang="en-ZA" dirty="0"/>
              <a:t> ‘n </a:t>
            </a:r>
            <a:r>
              <a:rPr lang="en-ZA" dirty="0" err="1"/>
              <a:t>voorbeeld</a:t>
            </a:r>
            <a:r>
              <a:rPr lang="en-ZA" dirty="0"/>
              <a:t> </a:t>
            </a:r>
            <a:r>
              <a:rPr lang="en-ZA" dirty="0" err="1"/>
              <a:t>hiervan</a:t>
            </a:r>
            <a:r>
              <a:rPr lang="en-ZA" dirty="0"/>
              <a:t> </a:t>
            </a:r>
            <a:r>
              <a:rPr lang="en-ZA" dirty="0" err="1"/>
              <a:t>en</a:t>
            </a:r>
            <a:r>
              <a:rPr lang="en-ZA" dirty="0"/>
              <a:t> </a:t>
            </a:r>
            <a:r>
              <a:rPr lang="en-ZA" dirty="0" err="1"/>
              <a:t>dit</a:t>
            </a:r>
            <a:r>
              <a:rPr lang="en-ZA" dirty="0"/>
              <a:t> </a:t>
            </a:r>
            <a:r>
              <a:rPr lang="en-ZA" dirty="0" err="1"/>
              <a:t>weer</a:t>
            </a:r>
            <a:r>
              <a:rPr lang="en-ZA" dirty="0"/>
              <a:t> </a:t>
            </a:r>
            <a:r>
              <a:rPr lang="en-ZA" dirty="0" err="1"/>
              <a:t>staaf</a:t>
            </a:r>
            <a:r>
              <a:rPr lang="en-ZA" dirty="0"/>
              <a:t> in </a:t>
            </a:r>
            <a:r>
              <a:rPr lang="en-ZA" dirty="0" err="1"/>
              <a:t>Matteus</a:t>
            </a:r>
            <a:r>
              <a:rPr lang="en-ZA" dirty="0"/>
              <a:t>.  </a:t>
            </a:r>
          </a:p>
          <a:p>
            <a:endParaRPr lang="en-ZA" dirty="0"/>
          </a:p>
          <a:p>
            <a:r>
              <a:rPr lang="en-ZA" dirty="0"/>
              <a:t>My commitment is om die </a:t>
            </a:r>
            <a:r>
              <a:rPr lang="en-ZA" dirty="0" err="1"/>
              <a:t>skrif</a:t>
            </a:r>
            <a:r>
              <a:rPr lang="en-ZA" dirty="0"/>
              <a:t> </a:t>
            </a:r>
            <a:r>
              <a:rPr lang="en-ZA" dirty="0" err="1"/>
              <a:t>oop</a:t>
            </a:r>
            <a:r>
              <a:rPr lang="en-ZA" dirty="0"/>
              <a:t> </a:t>
            </a:r>
            <a:r>
              <a:rPr lang="en-ZA" dirty="0" err="1"/>
              <a:t>te</a:t>
            </a:r>
            <a:r>
              <a:rPr lang="en-ZA" dirty="0"/>
              <a:t> </a:t>
            </a:r>
            <a:r>
              <a:rPr lang="en-ZA" dirty="0" err="1"/>
              <a:t>breek</a:t>
            </a:r>
            <a:r>
              <a:rPr lang="en-ZA" dirty="0"/>
              <a:t> </a:t>
            </a:r>
            <a:r>
              <a:rPr lang="en-ZA" dirty="0" err="1"/>
              <a:t>soos</a:t>
            </a:r>
            <a:r>
              <a:rPr lang="en-ZA" dirty="0"/>
              <a:t> God </a:t>
            </a:r>
            <a:r>
              <a:rPr lang="en-ZA" dirty="0" err="1"/>
              <a:t>dit</a:t>
            </a:r>
            <a:r>
              <a:rPr lang="en-ZA" dirty="0"/>
              <a:t> op my hart </a:t>
            </a:r>
            <a:r>
              <a:rPr lang="en-ZA" dirty="0" err="1"/>
              <a:t>geplaas</a:t>
            </a:r>
            <a:r>
              <a:rPr lang="en-ZA" dirty="0"/>
              <a:t> het die </a:t>
            </a:r>
            <a:r>
              <a:rPr lang="en-ZA" dirty="0" err="1"/>
              <a:t>laaste</a:t>
            </a:r>
            <a:r>
              <a:rPr lang="en-ZA" dirty="0"/>
              <a:t> 4 </a:t>
            </a:r>
            <a:r>
              <a:rPr lang="en-ZA" dirty="0" err="1"/>
              <a:t>weke</a:t>
            </a:r>
            <a:r>
              <a:rPr lang="en-ZA" dirty="0"/>
              <a:t>.  Wat ek </a:t>
            </a:r>
            <a:r>
              <a:rPr lang="en-ZA" dirty="0" err="1"/>
              <a:t>jou</a:t>
            </a:r>
            <a:r>
              <a:rPr lang="en-ZA" dirty="0"/>
              <a:t> </a:t>
            </a:r>
            <a:r>
              <a:rPr lang="en-ZA" dirty="0" err="1"/>
              <a:t>wil</a:t>
            </a:r>
            <a:r>
              <a:rPr lang="en-ZA" dirty="0"/>
              <a:t> </a:t>
            </a:r>
            <a:r>
              <a:rPr lang="en-ZA" dirty="0" err="1"/>
              <a:t>vr</a:t>
            </a:r>
            <a:r>
              <a:rPr lang="en-ZA" dirty="0"/>
              <a:t> ais om die </a:t>
            </a:r>
            <a:r>
              <a:rPr lang="en-ZA" dirty="0" err="1"/>
              <a:t>vrae</a:t>
            </a:r>
            <a:r>
              <a:rPr lang="en-ZA" dirty="0"/>
              <a:t> wat ek </a:t>
            </a:r>
            <a:r>
              <a:rPr lang="en-ZA" dirty="0" err="1"/>
              <a:t>gaan</a:t>
            </a:r>
            <a:r>
              <a:rPr lang="en-ZA" dirty="0"/>
              <a:t> </a:t>
            </a:r>
            <a:r>
              <a:rPr lang="en-ZA" dirty="0" err="1"/>
              <a:t>vra</a:t>
            </a:r>
            <a:r>
              <a:rPr lang="en-ZA" dirty="0"/>
              <a:t> </a:t>
            </a:r>
            <a:r>
              <a:rPr lang="en-ZA" dirty="0" err="1"/>
              <a:t>te</a:t>
            </a:r>
            <a:r>
              <a:rPr lang="en-ZA" dirty="0"/>
              <a:t> </a:t>
            </a:r>
            <a:r>
              <a:rPr lang="en-ZA" dirty="0" err="1"/>
              <a:t>beantwoord</a:t>
            </a:r>
            <a:r>
              <a:rPr lang="en-ZA"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a:t>
            </a:fld>
            <a:endParaRPr lang="en-GB"/>
          </a:p>
        </p:txBody>
      </p:sp>
    </p:spTree>
    <p:extLst>
      <p:ext uri="{BB962C8B-B14F-4D97-AF65-F5344CB8AC3E}">
        <p14:creationId xmlns:p14="http://schemas.microsoft.com/office/powerpoint/2010/main" val="300375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Wat </a:t>
            </a:r>
            <a:r>
              <a:rPr lang="en-ZA" dirty="0" err="1"/>
              <a:t>sal</a:t>
            </a:r>
            <a:r>
              <a:rPr lang="en-ZA" dirty="0"/>
              <a:t> </a:t>
            </a:r>
            <a:r>
              <a:rPr lang="en-ZA" dirty="0" err="1"/>
              <a:t>gebeur</a:t>
            </a:r>
            <a:r>
              <a:rPr lang="en-ZA" dirty="0"/>
              <a:t> as </a:t>
            </a:r>
            <a:r>
              <a:rPr lang="en-ZA" dirty="0" err="1"/>
              <a:t>ons</a:t>
            </a:r>
            <a:r>
              <a:rPr lang="en-ZA" dirty="0"/>
              <a:t> </a:t>
            </a:r>
            <a:r>
              <a:rPr lang="en-ZA" dirty="0" err="1"/>
              <a:t>vals</a:t>
            </a:r>
            <a:r>
              <a:rPr lang="en-ZA" dirty="0"/>
              <a:t> </a:t>
            </a:r>
            <a:r>
              <a:rPr lang="en-ZA" dirty="0" err="1"/>
              <a:t>ammunisie</a:t>
            </a:r>
            <a:r>
              <a:rPr lang="en-ZA" dirty="0"/>
              <a:t> </a:t>
            </a:r>
            <a:r>
              <a:rPr lang="en-ZA" dirty="0" err="1"/>
              <a:t>kry</a:t>
            </a:r>
            <a:r>
              <a:rPr lang="en-ZA" dirty="0"/>
              <a:t>?</a:t>
            </a:r>
          </a:p>
          <a:p>
            <a:r>
              <a:rPr lang="en-ZA" dirty="0"/>
              <a:t>Het </a:t>
            </a:r>
            <a:r>
              <a:rPr lang="en-ZA" dirty="0" err="1"/>
              <a:t>jy</a:t>
            </a:r>
            <a:r>
              <a:rPr lang="en-ZA" dirty="0"/>
              <a:t> a </a:t>
            </a:r>
            <a:r>
              <a:rPr lang="en-ZA" dirty="0" err="1"/>
              <a:t>vals</a:t>
            </a:r>
            <a:r>
              <a:rPr lang="en-ZA" dirty="0"/>
              <a:t> </a:t>
            </a:r>
            <a:r>
              <a:rPr lang="en-ZA" dirty="0" err="1"/>
              <a:t>ammunisie</a:t>
            </a:r>
            <a:r>
              <a:rPr lang="en-ZA" dirty="0"/>
              <a:t> </a:t>
            </a:r>
            <a:r>
              <a:rPr lang="en-ZA" dirty="0" err="1"/>
              <a:t>gekry</a:t>
            </a:r>
            <a:r>
              <a:rPr lang="en-ZA"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12</a:t>
            </a:fld>
            <a:endParaRPr lang="en-GB"/>
          </a:p>
        </p:txBody>
      </p:sp>
    </p:spTree>
    <p:extLst>
      <p:ext uri="{BB962C8B-B14F-4D97-AF65-F5344CB8AC3E}">
        <p14:creationId xmlns:p14="http://schemas.microsoft.com/office/powerpoint/2010/main" val="2358129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Wie het al </a:t>
            </a:r>
            <a:r>
              <a:rPr lang="en-US" dirty="0" err="1"/>
              <a:t>hierdie</a:t>
            </a:r>
            <a:r>
              <a:rPr lang="en-US" dirty="0"/>
              <a:t> </a:t>
            </a:r>
            <a:r>
              <a:rPr lang="en-US" dirty="0" err="1"/>
              <a:t>stelling</a:t>
            </a:r>
            <a:r>
              <a:rPr lang="en-US" dirty="0"/>
              <a:t> </a:t>
            </a:r>
            <a:r>
              <a:rPr lang="en-US" dirty="0" err="1"/>
              <a:t>gehoor</a:t>
            </a:r>
            <a:r>
              <a:rPr lang="en-US" dirty="0"/>
              <a:t>??  </a:t>
            </a:r>
            <a:r>
              <a:rPr lang="en-US" dirty="0" err="1"/>
              <a:t>Dinkgou</a:t>
            </a:r>
            <a:r>
              <a:rPr lang="en-US" dirty="0"/>
              <a:t> </a:t>
            </a:r>
            <a:r>
              <a:rPr lang="en-US" dirty="0" err="1"/>
              <a:t>aan</a:t>
            </a:r>
            <a:r>
              <a:rPr lang="en-US" dirty="0"/>
              <a:t> ‘n </a:t>
            </a:r>
            <a:r>
              <a:rPr lang="en-US" dirty="0" err="1"/>
              <a:t>voorbeeld</a:t>
            </a:r>
            <a:r>
              <a:rPr lang="en-US" dirty="0"/>
              <a:t>. </a:t>
            </a:r>
            <a:r>
              <a:rPr lang="en-US" dirty="0" err="1"/>
              <a:t>Hier</a:t>
            </a:r>
            <a:r>
              <a:rPr lang="en-US" dirty="0"/>
              <a:t> is </a:t>
            </a:r>
            <a:r>
              <a:rPr lang="en-US" dirty="0" err="1"/>
              <a:t>myne</a:t>
            </a:r>
            <a:r>
              <a:rPr lang="en-US" dirty="0"/>
              <a:t>.:  </a:t>
            </a:r>
            <a:r>
              <a:rPr lang="en-US" dirty="0" err="1"/>
              <a:t>Graad</a:t>
            </a:r>
            <a:r>
              <a:rPr lang="en-US" dirty="0"/>
              <a:t> 11 MJ vs Melissa</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13</a:t>
            </a:fld>
            <a:endParaRPr lang="en-GB"/>
          </a:p>
        </p:txBody>
      </p:sp>
    </p:spTree>
    <p:extLst>
      <p:ext uri="{BB962C8B-B14F-4D97-AF65-F5344CB8AC3E}">
        <p14:creationId xmlns:p14="http://schemas.microsoft.com/office/powerpoint/2010/main" val="3587096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ek </a:t>
            </a:r>
            <a:r>
              <a:rPr lang="en-US" dirty="0" err="1"/>
              <a:t>meer</a:t>
            </a:r>
            <a:r>
              <a:rPr lang="en-US" dirty="0"/>
              <a:t> </a:t>
            </a:r>
            <a:r>
              <a:rPr lang="en-US" dirty="0" err="1"/>
              <a:t>soos</a:t>
            </a:r>
            <a:r>
              <a:rPr lang="en-US" dirty="0"/>
              <a:t> Jesus </a:t>
            </a:r>
            <a:r>
              <a:rPr lang="en-US" dirty="0" err="1"/>
              <a:t>wil</a:t>
            </a:r>
            <a:r>
              <a:rPr lang="en-US" dirty="0"/>
              <a:t> </a:t>
            </a:r>
            <a:r>
              <a:rPr lang="en-US" dirty="0" err="1"/>
              <a:t>lewe</a:t>
            </a:r>
            <a:r>
              <a:rPr lang="en-US" dirty="0"/>
              <a:t> </a:t>
            </a:r>
            <a:r>
              <a:rPr lang="en-US" dirty="0" err="1"/>
              <a:t>en</a:t>
            </a:r>
            <a:r>
              <a:rPr lang="en-US" dirty="0"/>
              <a:t> dis die </a:t>
            </a:r>
            <a:r>
              <a:rPr lang="en-US" dirty="0" err="1"/>
              <a:t>kriteria</a:t>
            </a:r>
            <a:r>
              <a:rPr lang="en-US" dirty="0"/>
              <a:t> wat ek op </a:t>
            </a:r>
            <a:r>
              <a:rPr lang="en-US" dirty="0" err="1"/>
              <a:t>ander</a:t>
            </a:r>
            <a:r>
              <a:rPr lang="en-US" dirty="0"/>
              <a:t> </a:t>
            </a:r>
            <a:r>
              <a:rPr lang="en-US" dirty="0" err="1"/>
              <a:t>gebruik</a:t>
            </a:r>
            <a:r>
              <a:rPr lang="en-US" dirty="0"/>
              <a:t> dan is </a:t>
            </a:r>
            <a:r>
              <a:rPr lang="en-US" dirty="0" err="1"/>
              <a:t>dit</a:t>
            </a:r>
            <a:r>
              <a:rPr lang="en-US" dirty="0"/>
              <a:t> </a:t>
            </a:r>
            <a:r>
              <a:rPr lang="en-US" dirty="0" err="1"/>
              <a:t>mos</a:t>
            </a:r>
            <a:r>
              <a:rPr lang="en-US" dirty="0"/>
              <a:t> great as </a:t>
            </a:r>
            <a:r>
              <a:rPr lang="en-US" dirty="0" err="1"/>
              <a:t>hulle</a:t>
            </a:r>
            <a:r>
              <a:rPr lang="en-US" dirty="0"/>
              <a:t> </a:t>
            </a:r>
            <a:r>
              <a:rPr lang="en-US" dirty="0" err="1"/>
              <a:t>dit</a:t>
            </a:r>
            <a:r>
              <a:rPr lang="en-US" dirty="0"/>
              <a:t> op my </a:t>
            </a:r>
            <a:r>
              <a:rPr lang="en-US" dirty="0" err="1"/>
              <a:t>ook</a:t>
            </a:r>
            <a:r>
              <a:rPr lang="en-US" dirty="0"/>
              <a:t> </a:t>
            </a:r>
            <a:r>
              <a:rPr lang="en-US" dirty="0" err="1"/>
              <a:t>toepas</a:t>
            </a:r>
            <a:r>
              <a:rPr lang="en-US" dirty="0"/>
              <a:t>?</a:t>
            </a:r>
          </a:p>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14</a:t>
            </a:fld>
            <a:endParaRPr lang="en-GB"/>
          </a:p>
        </p:txBody>
      </p:sp>
    </p:spTree>
    <p:extLst>
      <p:ext uri="{BB962C8B-B14F-4D97-AF65-F5344CB8AC3E}">
        <p14:creationId xmlns:p14="http://schemas.microsoft.com/office/powerpoint/2010/main" val="1423336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Dit sê ook nie jy moenie oordeel nie.  Inteendeel dit sê jy moet.  Dit motiveer jou om eerstens self by God uit te kom.  Nederig te wees, Hom te vra om jou op jou foute te wys.  EN DAN KAN jy na jou broer gaan en uit liefde hom help.  Dis letterlik wat die vers sê</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15</a:t>
            </a:fld>
            <a:endParaRPr lang="en-GB"/>
          </a:p>
        </p:txBody>
      </p:sp>
    </p:spTree>
    <p:extLst>
      <p:ext uri="{BB962C8B-B14F-4D97-AF65-F5344CB8AC3E}">
        <p14:creationId xmlns:p14="http://schemas.microsoft.com/office/powerpoint/2010/main" val="2431744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Dit sê ook nie jy moenie oordeel nie.  Inteendeel dit sê jy moet.  Dit motiveer jou om eerstens self by God uit te kom.  Nederig te wees, Hom te vra om jou op jou foute te wys.  EN DAN KAN jy na jou broer gaan en uit liefde hom help.  Dis letterlik wat die vers sê.</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16</a:t>
            </a:fld>
            <a:endParaRPr lang="en-GB"/>
          </a:p>
        </p:txBody>
      </p:sp>
    </p:spTree>
    <p:extLst>
      <p:ext uri="{BB962C8B-B14F-4D97-AF65-F5344CB8AC3E}">
        <p14:creationId xmlns:p14="http://schemas.microsoft.com/office/powerpoint/2010/main" val="1083045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Dit sê ook nie jy moenie oordeel nie.  Inteendeel dit sê jy moet.  Dit motiveer jou om eerstens self by God uit te kom.  Nederig te wees, Hom te vra om jou op jou foute te wys.  EN DAN KAN jy na jou broer gaan en uit liefde hom help.  Dis letterlik wat die vers sê.</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17</a:t>
            </a:fld>
            <a:endParaRPr lang="en-GB"/>
          </a:p>
        </p:txBody>
      </p:sp>
    </p:spTree>
    <p:extLst>
      <p:ext uri="{BB962C8B-B14F-4D97-AF65-F5344CB8AC3E}">
        <p14:creationId xmlns:p14="http://schemas.microsoft.com/office/powerpoint/2010/main" val="280529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Ek is nie kwaad nie, net baie baie teleurgesteld.</a:t>
            </a:r>
          </a:p>
          <a:p>
            <a:endParaRPr lang="nl-NL" dirty="0"/>
          </a:p>
          <a:p>
            <a:r>
              <a:rPr lang="nl-NL" dirty="0"/>
              <a:t>So wanneer die Bybel ons leer om nie ander te veroordeel nie, dan is dit die condemnation waarvan gepraat word.</a:t>
            </a:r>
          </a:p>
          <a:p>
            <a:endParaRPr lang="nl-NL" dirty="0"/>
          </a:p>
          <a:p>
            <a:r>
              <a:rPr lang="nl-NL" dirty="0"/>
              <a:t>Kom ons dink gou aan ‘n paar vorbeelde.  Jy het ‘n kind of ouer of vriend wat deur trauma gaan, jy wil hulle verwys na iemand.  Nou moet ons oordeel, dis belangrik, dis nodig.  Dit help ons om te groei.  As ons iemand aanstel by die kerk of by die werk, dan moet ons oordeel.</a:t>
            </a:r>
          </a:p>
          <a:p>
            <a:endParaRPr lang="nl-NL" dirty="0"/>
          </a:p>
          <a:p>
            <a:r>
              <a:rPr lang="nl-NL" dirty="0"/>
              <a:t>So die wêreld hou daarvan om te vra oordeel jy my.  Die antwoord is ja want die Bybel beveel my om dit te doen.  Vir jou beswil en vir my gehoorsaamheid.</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18</a:t>
            </a:fld>
            <a:endParaRPr lang="en-GB"/>
          </a:p>
        </p:txBody>
      </p:sp>
    </p:spTree>
    <p:extLst>
      <p:ext uri="{BB962C8B-B14F-4D97-AF65-F5344CB8AC3E}">
        <p14:creationId xmlns:p14="http://schemas.microsoft.com/office/powerpoint/2010/main" val="2376810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Teruggewen beteken ook ‘n guns gedoen, gehelp.  Teruggewen vir God.  Nie vir ons self nie.</a:t>
            </a:r>
          </a:p>
          <a:p>
            <a:endParaRPr lang="nl-NL" dirty="0"/>
          </a:p>
          <a:p>
            <a:r>
              <a:rPr lang="nl-NL" dirty="0"/>
              <a:t>Jesus het nooit gevra of hy moet nie.  Hy het net gevra hoe.</a:t>
            </a:r>
          </a:p>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19</a:t>
            </a:fld>
            <a:endParaRPr lang="en-GB"/>
          </a:p>
        </p:txBody>
      </p:sp>
    </p:spTree>
    <p:extLst>
      <p:ext uri="{BB962C8B-B14F-4D97-AF65-F5344CB8AC3E}">
        <p14:creationId xmlns:p14="http://schemas.microsoft.com/office/powerpoint/2010/main" val="3867327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Ons </a:t>
            </a:r>
            <a:r>
              <a:rPr lang="en-US" dirty="0" err="1"/>
              <a:t>kan</a:t>
            </a:r>
            <a:r>
              <a:rPr lang="en-US" dirty="0"/>
              <a:t> </a:t>
            </a:r>
            <a:r>
              <a:rPr lang="en-US" dirty="0" err="1"/>
              <a:t>nie</a:t>
            </a:r>
            <a:r>
              <a:rPr lang="en-US" dirty="0"/>
              <a:t> </a:t>
            </a:r>
            <a:r>
              <a:rPr lang="en-US" dirty="0" err="1"/>
              <a:t>vrygemaak</a:t>
            </a:r>
            <a:r>
              <a:rPr lang="en-US" dirty="0"/>
              <a:t> word van </a:t>
            </a:r>
            <a:r>
              <a:rPr lang="en-US" dirty="0" err="1"/>
              <a:t>iets</a:t>
            </a:r>
            <a:r>
              <a:rPr lang="en-US" dirty="0"/>
              <a:t> as </a:t>
            </a:r>
            <a:r>
              <a:rPr lang="en-US" dirty="0" err="1"/>
              <a:t>ons</a:t>
            </a:r>
            <a:r>
              <a:rPr lang="en-US" dirty="0"/>
              <a:t> </a:t>
            </a:r>
            <a:r>
              <a:rPr lang="en-US" dirty="0" err="1"/>
              <a:t>nie</a:t>
            </a:r>
            <a:r>
              <a:rPr lang="en-US" dirty="0"/>
              <a:t> </a:t>
            </a:r>
            <a:r>
              <a:rPr lang="en-US" dirty="0" err="1"/>
              <a:t>weet</a:t>
            </a:r>
            <a:r>
              <a:rPr lang="en-US" dirty="0"/>
              <a:t> </a:t>
            </a:r>
            <a:r>
              <a:rPr lang="en-US" dirty="0" err="1"/>
              <a:t>waarvan</a:t>
            </a:r>
            <a:r>
              <a:rPr lang="en-US" dirty="0"/>
              <a:t> </a:t>
            </a:r>
            <a:r>
              <a:rPr lang="en-US" dirty="0" err="1"/>
              <a:t>nie</a:t>
            </a:r>
            <a:r>
              <a:rPr lang="en-US" dirty="0"/>
              <a:t>.  Die </a:t>
            </a:r>
            <a:r>
              <a:rPr lang="en-US" dirty="0" err="1"/>
              <a:t>vrymaak</a:t>
            </a:r>
            <a:r>
              <a:rPr lang="en-US" dirty="0"/>
              <a:t> </a:t>
            </a:r>
            <a:r>
              <a:rPr lang="en-US" dirty="0" err="1"/>
              <a:t>hierso</a:t>
            </a:r>
            <a:r>
              <a:rPr lang="en-US" dirty="0"/>
              <a:t> is die </a:t>
            </a:r>
            <a:r>
              <a:rPr lang="en-US" dirty="0" err="1"/>
              <a:t>slawerny</a:t>
            </a:r>
            <a:r>
              <a:rPr lang="en-US" dirty="0"/>
              <a:t> tot die </a:t>
            </a:r>
            <a:r>
              <a:rPr lang="en-US" dirty="0" err="1"/>
              <a:t>duiwel</a:t>
            </a:r>
            <a:r>
              <a:rPr lang="en-US" dirty="0"/>
              <a:t> </a:t>
            </a:r>
            <a:r>
              <a:rPr lang="en-US" dirty="0" err="1"/>
              <a:t>en</a:t>
            </a:r>
            <a:r>
              <a:rPr lang="en-US" dirty="0"/>
              <a:t> die sondes wat </a:t>
            </a:r>
            <a:r>
              <a:rPr lang="en-US" dirty="0" err="1"/>
              <a:t>hy</a:t>
            </a:r>
            <a:r>
              <a:rPr lang="en-US" dirty="0"/>
              <a:t> bring.  </a:t>
            </a:r>
            <a:r>
              <a:rPr lang="en-US" dirty="0" err="1"/>
              <a:t>Slaaf</a:t>
            </a:r>
            <a:r>
              <a:rPr lang="en-US" dirty="0"/>
              <a:t> wees tot ‘n </a:t>
            </a:r>
            <a:r>
              <a:rPr lang="en-US" dirty="0" err="1"/>
              <a:t>verslawing</a:t>
            </a:r>
            <a:r>
              <a:rPr lang="en-US" dirty="0"/>
              <a:t>, tot ‘n </a:t>
            </a:r>
            <a:r>
              <a:rPr lang="en-US" dirty="0" err="1"/>
              <a:t>versoeking</a:t>
            </a:r>
            <a:r>
              <a:rPr lang="en-US" dirty="0"/>
              <a:t>.  </a:t>
            </a:r>
            <a:r>
              <a:rPr lang="en-US" dirty="0" err="1"/>
              <a:t>Vertel</a:t>
            </a:r>
            <a:r>
              <a:rPr lang="en-US" dirty="0"/>
              <a:t> die </a:t>
            </a:r>
            <a:r>
              <a:rPr lang="en-US" dirty="0" err="1"/>
              <a:t>storie</a:t>
            </a:r>
            <a:r>
              <a:rPr lang="en-US" dirty="0"/>
              <a:t> in die week van die </a:t>
            </a:r>
            <a:r>
              <a:rPr lang="en-US" dirty="0" err="1"/>
              <a:t>seun</a:t>
            </a:r>
            <a:r>
              <a:rPr lang="en-US" dirty="0"/>
              <a:t> wat </a:t>
            </a:r>
            <a:r>
              <a:rPr lang="en-US" dirty="0" err="1"/>
              <a:t>terug</a:t>
            </a:r>
            <a:r>
              <a:rPr lang="en-US" dirty="0"/>
              <a:t> </a:t>
            </a:r>
            <a:r>
              <a:rPr lang="en-US" dirty="0" err="1"/>
              <a:t>gekom</a:t>
            </a:r>
            <a:r>
              <a:rPr lang="en-US" dirty="0"/>
              <a:t> het </a:t>
            </a:r>
            <a:r>
              <a:rPr lang="en-US" dirty="0" err="1"/>
              <a:t>na</a:t>
            </a:r>
            <a:r>
              <a:rPr lang="en-US" dirty="0"/>
              <a:t> 5 </a:t>
            </a:r>
            <a:r>
              <a:rPr lang="en-US" dirty="0" err="1"/>
              <a:t>jaar</a:t>
            </a:r>
            <a:r>
              <a:rPr lang="en-US" dirty="0"/>
              <a:t> </a:t>
            </a:r>
            <a:r>
              <a:rPr lang="en-US" dirty="0" err="1"/>
              <a:t>en</a:t>
            </a:r>
            <a:r>
              <a:rPr lang="en-US" dirty="0"/>
              <a:t> </a:t>
            </a:r>
            <a:r>
              <a:rPr lang="en-US" dirty="0" err="1"/>
              <a:t>sê</a:t>
            </a:r>
            <a:r>
              <a:rPr lang="en-US" dirty="0"/>
              <a:t> maar </a:t>
            </a:r>
            <a:r>
              <a:rPr lang="en-US" dirty="0" err="1"/>
              <a:t>daardie</a:t>
            </a:r>
            <a:r>
              <a:rPr lang="en-US" dirty="0"/>
              <a:t> stuff is </a:t>
            </a:r>
            <a:r>
              <a:rPr lang="en-US" dirty="0" err="1"/>
              <a:t>weg</a:t>
            </a:r>
            <a:r>
              <a:rPr lang="en-US" dirty="0"/>
              <a:t>.  Ek </a:t>
            </a:r>
            <a:r>
              <a:rPr lang="en-US" dirty="0" err="1"/>
              <a:t>kon</a:t>
            </a:r>
            <a:r>
              <a:rPr lang="en-US" dirty="0"/>
              <a:t> </a:t>
            </a:r>
            <a:r>
              <a:rPr lang="en-US" dirty="0" err="1"/>
              <a:t>dit</a:t>
            </a:r>
            <a:r>
              <a:rPr lang="en-US" dirty="0"/>
              <a:t> </a:t>
            </a:r>
            <a:r>
              <a:rPr lang="en-US" dirty="0" err="1"/>
              <a:t>nie</a:t>
            </a:r>
            <a:r>
              <a:rPr lang="en-US" dirty="0"/>
              <a:t> </a:t>
            </a:r>
            <a:r>
              <a:rPr lang="en-US" dirty="0" err="1"/>
              <a:t>los</a:t>
            </a:r>
            <a:r>
              <a:rPr lang="en-US" dirty="0"/>
              <a:t> </a:t>
            </a:r>
            <a:r>
              <a:rPr lang="en-US" dirty="0" err="1"/>
              <a:t>nie</a:t>
            </a:r>
            <a:r>
              <a:rPr lang="en-US" dirty="0"/>
              <a:t> maar jus ek is </a:t>
            </a:r>
            <a:r>
              <a:rPr lang="en-US" dirty="0" err="1"/>
              <a:t>nou</a:t>
            </a:r>
            <a:r>
              <a:rPr lang="en-US" dirty="0"/>
              <a:t> </a:t>
            </a:r>
            <a:r>
              <a:rPr lang="en-US" dirty="0" err="1"/>
              <a:t>heeltemal</a:t>
            </a:r>
            <a:r>
              <a:rPr lang="en-US" dirty="0"/>
              <a:t> </a:t>
            </a:r>
            <a:r>
              <a:rPr lang="en-US" dirty="0" err="1"/>
              <a:t>vry</a:t>
            </a:r>
            <a:r>
              <a:rPr lang="en-US" dirty="0"/>
              <a:t> </a:t>
            </a:r>
            <a:r>
              <a:rPr lang="en-US" dirty="0" err="1"/>
              <a:t>daarvan</a:t>
            </a:r>
            <a:r>
              <a:rPr lang="en-US" dirty="0"/>
              <a:t>.</a:t>
            </a:r>
          </a:p>
          <a:p>
            <a:endParaRPr lang="en-US" dirty="0"/>
          </a:p>
          <a:p>
            <a:r>
              <a:rPr lang="en-US" dirty="0" err="1"/>
              <a:t>Nou</a:t>
            </a:r>
            <a:r>
              <a:rPr lang="en-US" dirty="0"/>
              <a:t> </a:t>
            </a:r>
            <a:r>
              <a:rPr lang="en-US" dirty="0" err="1"/>
              <a:t>hierdie</a:t>
            </a:r>
            <a:r>
              <a:rPr lang="en-US" dirty="0"/>
              <a:t> </a:t>
            </a:r>
            <a:r>
              <a:rPr lang="en-US" dirty="0" err="1"/>
              <a:t>byvryding</a:t>
            </a:r>
            <a:r>
              <a:rPr lang="en-US" dirty="0"/>
              <a:t> is magic </a:t>
            </a:r>
            <a:r>
              <a:rPr lang="en-US" dirty="0" err="1"/>
              <a:t>en</a:t>
            </a:r>
            <a:r>
              <a:rPr lang="en-US" dirty="0"/>
              <a:t> God </a:t>
            </a:r>
            <a:r>
              <a:rPr lang="en-US" dirty="0" err="1"/>
              <a:t>gebruik</a:t>
            </a:r>
            <a:r>
              <a:rPr lang="en-US" dirty="0"/>
              <a:t> Sy hele </a:t>
            </a:r>
            <a:r>
              <a:rPr lang="en-US" dirty="0" err="1"/>
              <a:t>Woord</a:t>
            </a:r>
            <a:r>
              <a:rPr lang="en-US" dirty="0"/>
              <a:t> om </a:t>
            </a:r>
            <a:r>
              <a:rPr lang="en-US" dirty="0" err="1"/>
              <a:t>ons</a:t>
            </a:r>
            <a:r>
              <a:rPr lang="en-US" dirty="0"/>
              <a:t> </a:t>
            </a:r>
            <a:r>
              <a:rPr lang="en-US" dirty="0" err="1"/>
              <a:t>daagliks</a:t>
            </a:r>
            <a:r>
              <a:rPr lang="en-US" dirty="0"/>
              <a:t> </a:t>
            </a:r>
            <a:r>
              <a:rPr lang="en-US" dirty="0" err="1"/>
              <a:t>te</a:t>
            </a:r>
            <a:r>
              <a:rPr lang="en-US" dirty="0"/>
              <a:t> </a:t>
            </a:r>
            <a:r>
              <a:rPr lang="en-US" dirty="0" err="1"/>
              <a:t>bevry</a:t>
            </a:r>
            <a:r>
              <a:rPr lang="en-US" dirty="0"/>
              <a:t>.  </a:t>
            </a:r>
            <a:r>
              <a:rPr lang="en-US" dirty="0" err="1"/>
              <a:t>Dit</a:t>
            </a:r>
            <a:r>
              <a:rPr lang="en-US" dirty="0"/>
              <a:t> </a:t>
            </a:r>
            <a:r>
              <a:rPr lang="en-US" dirty="0" err="1"/>
              <a:t>beteken</a:t>
            </a:r>
            <a:r>
              <a:rPr lang="en-US" dirty="0"/>
              <a:t> </a:t>
            </a:r>
            <a:r>
              <a:rPr lang="en-US" dirty="0" err="1"/>
              <a:t>dat</a:t>
            </a:r>
            <a:r>
              <a:rPr lang="en-US" dirty="0"/>
              <a:t> om die </a:t>
            </a:r>
            <a:r>
              <a:rPr lang="en-US" dirty="0" err="1"/>
              <a:t>Bybel</a:t>
            </a:r>
            <a:r>
              <a:rPr lang="en-US" dirty="0"/>
              <a:t> </a:t>
            </a:r>
            <a:r>
              <a:rPr lang="en-US" dirty="0" err="1"/>
              <a:t>te</a:t>
            </a:r>
            <a:r>
              <a:rPr lang="en-US" dirty="0"/>
              <a:t> lees </a:t>
            </a:r>
            <a:r>
              <a:rPr lang="en-US" dirty="0" err="1"/>
              <a:t>en</a:t>
            </a:r>
            <a:r>
              <a:rPr lang="en-US" dirty="0"/>
              <a:t> dan die </a:t>
            </a:r>
            <a:r>
              <a:rPr lang="en-US" dirty="0" err="1"/>
              <a:t>waarhede</a:t>
            </a:r>
            <a:r>
              <a:rPr lang="en-US" dirty="0"/>
              <a:t> </a:t>
            </a:r>
            <a:r>
              <a:rPr lang="en-US" dirty="0" err="1"/>
              <a:t>daarin</a:t>
            </a:r>
            <a:r>
              <a:rPr lang="en-US" dirty="0"/>
              <a:t> of met </a:t>
            </a:r>
            <a:r>
              <a:rPr lang="en-US" dirty="0" err="1"/>
              <a:t>iemand</a:t>
            </a:r>
            <a:r>
              <a:rPr lang="en-US" dirty="0"/>
              <a:t> </a:t>
            </a:r>
            <a:r>
              <a:rPr lang="en-US" dirty="0" err="1"/>
              <a:t>te</a:t>
            </a:r>
            <a:r>
              <a:rPr lang="en-US" dirty="0"/>
              <a:t> </a:t>
            </a:r>
            <a:r>
              <a:rPr lang="en-US" dirty="0" err="1"/>
              <a:t>deel</a:t>
            </a:r>
            <a:r>
              <a:rPr lang="en-US" dirty="0"/>
              <a:t> of self toe </a:t>
            </a:r>
            <a:r>
              <a:rPr lang="en-US" dirty="0" err="1"/>
              <a:t>te</a:t>
            </a:r>
            <a:r>
              <a:rPr lang="en-US" dirty="0"/>
              <a:t> pas is wat </a:t>
            </a:r>
            <a:r>
              <a:rPr lang="en-US" dirty="0" err="1"/>
              <a:t>ons</a:t>
            </a:r>
            <a:r>
              <a:rPr lang="en-US" dirty="0"/>
              <a:t> </a:t>
            </a:r>
            <a:r>
              <a:rPr lang="en-US" dirty="0" err="1"/>
              <a:t>vry</a:t>
            </a:r>
            <a:r>
              <a:rPr lang="en-US" dirty="0"/>
              <a:t> </a:t>
            </a:r>
            <a:r>
              <a:rPr lang="en-US" dirty="0" err="1"/>
              <a:t>maak</a:t>
            </a:r>
            <a:r>
              <a:rPr lang="en-US" dirty="0"/>
              <a:t>.</a:t>
            </a:r>
          </a:p>
          <a:p>
            <a:endParaRPr lang="en-US" dirty="0"/>
          </a:p>
          <a:p>
            <a:r>
              <a:rPr lang="en-US" dirty="0"/>
              <a:t>Maar wat is die </a:t>
            </a:r>
            <a:r>
              <a:rPr lang="en-US" dirty="0" err="1"/>
              <a:t>kans</a:t>
            </a:r>
            <a:r>
              <a:rPr lang="en-US" dirty="0"/>
              <a:t> </a:t>
            </a:r>
            <a:r>
              <a:rPr lang="en-US" dirty="0" err="1"/>
              <a:t>dat</a:t>
            </a:r>
            <a:r>
              <a:rPr lang="en-US" dirty="0"/>
              <a:t> </a:t>
            </a:r>
            <a:r>
              <a:rPr lang="en-US" dirty="0" err="1"/>
              <a:t>ons</a:t>
            </a:r>
            <a:r>
              <a:rPr lang="en-US" dirty="0"/>
              <a:t> al </a:t>
            </a:r>
            <a:r>
              <a:rPr lang="en-US" dirty="0" err="1"/>
              <a:t>daardie</a:t>
            </a:r>
            <a:r>
              <a:rPr lang="en-US" dirty="0"/>
              <a:t> </a:t>
            </a:r>
            <a:r>
              <a:rPr lang="en-US" dirty="0" err="1"/>
              <a:t>waarhede</a:t>
            </a:r>
            <a:r>
              <a:rPr lang="en-US" dirty="0"/>
              <a:t> </a:t>
            </a:r>
            <a:r>
              <a:rPr lang="en-US" dirty="0" err="1"/>
              <a:t>kan</a:t>
            </a:r>
            <a:r>
              <a:rPr lang="en-US" dirty="0"/>
              <a:t> </a:t>
            </a:r>
            <a:r>
              <a:rPr lang="en-US" dirty="0" err="1"/>
              <a:t>kry</a:t>
            </a:r>
            <a:r>
              <a:rPr lang="en-US" dirty="0"/>
              <a:t>?  Kan </a:t>
            </a:r>
            <a:r>
              <a:rPr lang="en-US" dirty="0" err="1"/>
              <a:t>jy</a:t>
            </a:r>
            <a:r>
              <a:rPr lang="en-US" dirty="0"/>
              <a:t> </a:t>
            </a:r>
            <a:r>
              <a:rPr lang="en-US" dirty="0" err="1"/>
              <a:t>aan</a:t>
            </a:r>
            <a:r>
              <a:rPr lang="en-US" dirty="0"/>
              <a:t> ‘n </a:t>
            </a:r>
            <a:r>
              <a:rPr lang="en-US" dirty="0" err="1"/>
              <a:t>geleentheid</a:t>
            </a:r>
            <a:r>
              <a:rPr lang="en-US" dirty="0"/>
              <a:t> dink </a:t>
            </a:r>
            <a:r>
              <a:rPr lang="en-US" dirty="0" err="1"/>
              <a:t>waar</a:t>
            </a:r>
            <a:r>
              <a:rPr lang="en-US" dirty="0"/>
              <a:t> </a:t>
            </a:r>
            <a:r>
              <a:rPr lang="en-US" dirty="0" err="1"/>
              <a:t>mense</a:t>
            </a:r>
            <a:r>
              <a:rPr lang="en-US" dirty="0"/>
              <a:t> </a:t>
            </a:r>
            <a:r>
              <a:rPr lang="en-US" dirty="0" err="1"/>
              <a:t>iets</a:t>
            </a:r>
            <a:r>
              <a:rPr lang="en-US" dirty="0"/>
              <a:t> in die </a:t>
            </a:r>
            <a:r>
              <a:rPr lang="en-US" dirty="0" err="1"/>
              <a:t>Bybel</a:t>
            </a:r>
            <a:r>
              <a:rPr lang="en-US" dirty="0"/>
              <a:t> </a:t>
            </a:r>
            <a:r>
              <a:rPr lang="en-US" dirty="0" err="1"/>
              <a:t>buite</a:t>
            </a:r>
            <a:r>
              <a:rPr lang="en-US" dirty="0"/>
              <a:t> </a:t>
            </a:r>
            <a:r>
              <a:rPr lang="en-US" dirty="0" err="1"/>
              <a:t>konteks</a:t>
            </a:r>
            <a:r>
              <a:rPr lang="en-US" dirty="0"/>
              <a:t> </a:t>
            </a:r>
            <a:r>
              <a:rPr lang="en-US" dirty="0" err="1"/>
              <a:t>aangehaal</a:t>
            </a:r>
            <a:r>
              <a:rPr lang="en-US" dirty="0"/>
              <a:t> het?  </a:t>
            </a:r>
            <a:r>
              <a:rPr lang="en-US" dirty="0" err="1"/>
              <a:t>Dalk</a:t>
            </a:r>
            <a:r>
              <a:rPr lang="en-US" dirty="0"/>
              <a:t> </a:t>
            </a:r>
            <a:r>
              <a:rPr lang="en-US" dirty="0" err="1"/>
              <a:t>verkeerdelik</a:t>
            </a:r>
            <a:r>
              <a:rPr lang="en-US" dirty="0"/>
              <a:t> </a:t>
            </a:r>
            <a:r>
              <a:rPr lang="en-US" dirty="0" err="1"/>
              <a:t>toegepas</a:t>
            </a:r>
            <a:r>
              <a:rPr lang="en-US" dirty="0"/>
              <a:t> het?  </a:t>
            </a:r>
            <a:r>
              <a:rPr lang="en-US" dirty="0" err="1"/>
              <a:t>Dalk</a:t>
            </a:r>
            <a:r>
              <a:rPr lang="en-US" dirty="0"/>
              <a:t> </a:t>
            </a:r>
            <a:r>
              <a:rPr lang="en-US" dirty="0" err="1"/>
              <a:t>iemand</a:t>
            </a:r>
            <a:r>
              <a:rPr lang="en-US" dirty="0"/>
              <a:t> seer </a:t>
            </a:r>
            <a:r>
              <a:rPr lang="en-US" dirty="0" err="1"/>
              <a:t>te</a:t>
            </a:r>
            <a:r>
              <a:rPr lang="en-US" dirty="0"/>
              <a:t> </a:t>
            </a:r>
            <a:r>
              <a:rPr lang="en-US" dirty="0" err="1"/>
              <a:t>maak</a:t>
            </a:r>
            <a:r>
              <a:rPr lang="en-US" dirty="0"/>
              <a:t> </a:t>
            </a:r>
            <a:r>
              <a:rPr lang="en-US" dirty="0" err="1"/>
              <a:t>deur</a:t>
            </a:r>
            <a:r>
              <a:rPr lang="en-US" dirty="0"/>
              <a:t> </a:t>
            </a:r>
            <a:r>
              <a:rPr lang="en-US" dirty="0" err="1"/>
              <a:t>iets</a:t>
            </a:r>
            <a:r>
              <a:rPr lang="en-US" dirty="0"/>
              <a:t> </a:t>
            </a:r>
            <a:r>
              <a:rPr lang="en-US" dirty="0" err="1"/>
              <a:t>heeltemal</a:t>
            </a:r>
            <a:r>
              <a:rPr lang="en-US" dirty="0"/>
              <a:t> </a:t>
            </a:r>
            <a:r>
              <a:rPr lang="en-US" dirty="0" err="1"/>
              <a:t>verkeerd</a:t>
            </a:r>
            <a:r>
              <a:rPr lang="en-US" dirty="0"/>
              <a:t> </a:t>
            </a:r>
            <a:r>
              <a:rPr lang="en-US" dirty="0" err="1"/>
              <a:t>te</a:t>
            </a:r>
            <a:r>
              <a:rPr lang="en-US" dirty="0"/>
              <a:t> </a:t>
            </a:r>
            <a:r>
              <a:rPr lang="en-US" dirty="0" err="1"/>
              <a:t>verstaan</a:t>
            </a:r>
            <a:r>
              <a:rPr lang="en-US" dirty="0"/>
              <a:t> </a:t>
            </a:r>
            <a:r>
              <a:rPr lang="en-US" dirty="0" err="1"/>
              <a:t>en</a:t>
            </a:r>
            <a:r>
              <a:rPr lang="en-US" dirty="0"/>
              <a:t> op </a:t>
            </a:r>
            <a:r>
              <a:rPr lang="en-US" dirty="0" err="1"/>
              <a:t>hulle</a:t>
            </a:r>
            <a:r>
              <a:rPr lang="en-US" dirty="0"/>
              <a:t> toe </a:t>
            </a:r>
            <a:r>
              <a:rPr lang="en-US" dirty="0" err="1"/>
              <a:t>te</a:t>
            </a:r>
            <a:r>
              <a:rPr lang="en-US" dirty="0"/>
              <a:t> pas?</a:t>
            </a:r>
          </a:p>
          <a:p>
            <a:endParaRPr lang="en-US" dirty="0"/>
          </a:p>
          <a:p>
            <a:r>
              <a:rPr lang="en-US" dirty="0" err="1"/>
              <a:t>Vertel</a:t>
            </a:r>
            <a:r>
              <a:rPr lang="en-US" dirty="0"/>
              <a:t> Chuck </a:t>
            </a:r>
            <a:r>
              <a:rPr lang="en-US" dirty="0" err="1"/>
              <a:t>storie</a:t>
            </a:r>
            <a:r>
              <a:rPr lang="en-US" dirty="0"/>
              <a:t>?</a:t>
            </a:r>
          </a:p>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20</a:t>
            </a:fld>
            <a:endParaRPr lang="en-GB"/>
          </a:p>
        </p:txBody>
      </p:sp>
    </p:spTree>
    <p:extLst>
      <p:ext uri="{BB962C8B-B14F-4D97-AF65-F5344CB8AC3E}">
        <p14:creationId xmlns:p14="http://schemas.microsoft.com/office/powerpoint/2010/main" val="3006328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Teruggewen beteken ook ‘n guns gedoen, gehelp.  Teruggewen vir God.  Nie vir ons self nie.</a:t>
            </a:r>
          </a:p>
          <a:p>
            <a:endParaRPr lang="nl-NL" dirty="0"/>
          </a:p>
          <a:p>
            <a:r>
              <a:rPr lang="nl-NL" dirty="0"/>
              <a:t>ONS MOET TERUGVOER GEE EN DIT VEREIS DAT ONS MENSE SE KARAKTER, DADE EN WOORDE JUDGE.  </a:t>
            </a:r>
          </a:p>
          <a:p>
            <a:endParaRPr lang="nl-NL" dirty="0"/>
          </a:p>
          <a:p>
            <a:r>
              <a:rPr lang="nl-NL" dirty="0"/>
              <a:t>ONS MOET BEREID WEES OM TE REG GEWYS TE WORD. AS ONS IS DAN GAAN ONS NADER AAN GOD BEWEEG.  AS ONS NIE BEREID IS NIE, SKUIF ONS STADIG MAAR SEKER IN DIE DONKER IN</a:t>
            </a:r>
          </a:p>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21</a:t>
            </a:fld>
            <a:endParaRPr lang="en-GB"/>
          </a:p>
        </p:txBody>
      </p:sp>
    </p:spTree>
    <p:extLst>
      <p:ext uri="{BB962C8B-B14F-4D97-AF65-F5344CB8AC3E}">
        <p14:creationId xmlns:p14="http://schemas.microsoft.com/office/powerpoint/2010/main" val="13210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a:t>
            </a:fld>
            <a:endParaRPr lang="en-GB"/>
          </a:p>
        </p:txBody>
      </p:sp>
    </p:spTree>
    <p:extLst>
      <p:ext uri="{BB962C8B-B14F-4D97-AF65-F5344CB8AC3E}">
        <p14:creationId xmlns:p14="http://schemas.microsoft.com/office/powerpoint/2010/main" val="1214122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Teruggewen beteken ook ‘n guns gedoen, gehelp.  Teruggewen vir God.  Nie vir ons self nie.</a:t>
            </a:r>
          </a:p>
          <a:p>
            <a:endParaRPr lang="nl-NL" dirty="0"/>
          </a:p>
          <a:p>
            <a:r>
              <a:rPr lang="nl-NL" dirty="0"/>
              <a:t>ONS MOET TERUGVOER GEE EN DIT VEREIS DAT ONS MENSE SE KARAKTER, DADE EN WOORDE JUDGE.  </a:t>
            </a:r>
          </a:p>
          <a:p>
            <a:endParaRPr lang="nl-NL" dirty="0"/>
          </a:p>
          <a:p>
            <a:r>
              <a:rPr lang="nl-NL" dirty="0"/>
              <a:t>ONS MOET BEREID WEES OM TE REG GEWYS TE WORD. AS ONS IS DAN GAAN ONS NADER AAN GOD BEWEEG.  AS ONS NIE BEREID IS NIE, SKUIF ONS STADIG MAAR SEKER IN DIE DONKER IN</a:t>
            </a:r>
          </a:p>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22</a:t>
            </a:fld>
            <a:endParaRPr lang="en-GB"/>
          </a:p>
        </p:txBody>
      </p:sp>
    </p:spTree>
    <p:extLst>
      <p:ext uri="{BB962C8B-B14F-4D97-AF65-F5344CB8AC3E}">
        <p14:creationId xmlns:p14="http://schemas.microsoft.com/office/powerpoint/2010/main" val="34298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3</a:t>
            </a:fld>
            <a:endParaRPr lang="en-GB"/>
          </a:p>
        </p:txBody>
      </p:sp>
    </p:spTree>
    <p:extLst>
      <p:ext uri="{BB962C8B-B14F-4D97-AF65-F5344CB8AC3E}">
        <p14:creationId xmlns:p14="http://schemas.microsoft.com/office/powerpoint/2010/main" val="297087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die week</a:t>
            </a:r>
          </a:p>
          <a:p>
            <a:r>
              <a:rPr lang="en-US" dirty="0" err="1"/>
              <a:t>Goeie</a:t>
            </a:r>
            <a:r>
              <a:rPr lang="en-US" dirty="0"/>
              <a:t> </a:t>
            </a:r>
            <a:r>
              <a:rPr lang="en-US" dirty="0" err="1"/>
              <a:t>vriend</a:t>
            </a:r>
            <a:endParaRPr lang="en-US" dirty="0"/>
          </a:p>
          <a:p>
            <a:r>
              <a:rPr lang="en-US" dirty="0"/>
              <a:t>Elke </a:t>
            </a:r>
            <a:r>
              <a:rPr lang="en-US" dirty="0" err="1"/>
              <a:t>sel</a:t>
            </a:r>
            <a:r>
              <a:rPr lang="en-US" dirty="0"/>
              <a:t> was </a:t>
            </a:r>
            <a:r>
              <a:rPr lang="en-US" dirty="0" err="1"/>
              <a:t>anders</a:t>
            </a:r>
            <a:r>
              <a:rPr lang="en-US" dirty="0"/>
              <a:t>, maar </a:t>
            </a:r>
            <a:r>
              <a:rPr lang="en-US" dirty="0" err="1"/>
              <a:t>elkeen</a:t>
            </a:r>
            <a:r>
              <a:rPr lang="en-US" dirty="0"/>
              <a:t> het </a:t>
            </a:r>
            <a:r>
              <a:rPr lang="en-US" dirty="0" err="1"/>
              <a:t>gegaan</a:t>
            </a:r>
            <a:r>
              <a:rPr lang="en-US" dirty="0"/>
              <a:t> </a:t>
            </a:r>
            <a:r>
              <a:rPr lang="en-US" dirty="0" err="1"/>
              <a:t>oor</a:t>
            </a:r>
            <a:r>
              <a:rPr lang="en-US" dirty="0"/>
              <a:t> </a:t>
            </a:r>
            <a:r>
              <a:rPr lang="en-US" dirty="0" err="1"/>
              <a:t>geloof</a:t>
            </a:r>
            <a:r>
              <a:rPr lang="en-US" dirty="0"/>
              <a:t> op </a:t>
            </a:r>
            <a:r>
              <a:rPr lang="en-US" dirty="0" err="1"/>
              <a:t>een</a:t>
            </a:r>
            <a:r>
              <a:rPr lang="en-US" dirty="0"/>
              <a:t> of </a:t>
            </a:r>
            <a:r>
              <a:rPr lang="en-US" dirty="0" err="1"/>
              <a:t>ander</a:t>
            </a:r>
            <a:r>
              <a:rPr lang="en-US" dirty="0"/>
              <a:t> </a:t>
            </a:r>
            <a:r>
              <a:rPr lang="en-US" dirty="0" err="1"/>
              <a:t>manier</a:t>
            </a:r>
            <a:r>
              <a:rPr lang="en-US" dirty="0"/>
              <a:t>.</a:t>
            </a:r>
          </a:p>
          <a:p>
            <a:r>
              <a:rPr lang="en-US" dirty="0"/>
              <a:t>“God </a:t>
            </a:r>
            <a:r>
              <a:rPr lang="en-US" dirty="0" err="1"/>
              <a:t>sê</a:t>
            </a:r>
            <a:r>
              <a:rPr lang="en-US" dirty="0"/>
              <a:t>, </a:t>
            </a:r>
            <a:r>
              <a:rPr lang="en-US" dirty="0" err="1"/>
              <a:t>jy</a:t>
            </a:r>
            <a:r>
              <a:rPr lang="en-US" dirty="0"/>
              <a:t> </a:t>
            </a:r>
            <a:r>
              <a:rPr lang="en-US" dirty="0" err="1"/>
              <a:t>durf</a:t>
            </a:r>
            <a:r>
              <a:rPr lang="en-US" dirty="0"/>
              <a:t> </a:t>
            </a:r>
            <a:r>
              <a:rPr lang="en-US" dirty="0" err="1"/>
              <a:t>nie</a:t>
            </a:r>
            <a:r>
              <a:rPr lang="en-US" dirty="0"/>
              <a:t> </a:t>
            </a:r>
            <a:r>
              <a:rPr lang="en-US" dirty="0" err="1"/>
              <a:t>oor</a:t>
            </a:r>
            <a:r>
              <a:rPr lang="en-US" dirty="0"/>
              <a:t> </a:t>
            </a:r>
            <a:r>
              <a:rPr lang="en-US" dirty="0" err="1"/>
              <a:t>enige</a:t>
            </a:r>
            <a:r>
              <a:rPr lang="en-US" dirty="0"/>
              <a:t> </a:t>
            </a:r>
            <a:r>
              <a:rPr lang="en-US" dirty="0" err="1"/>
              <a:t>iets</a:t>
            </a:r>
            <a:r>
              <a:rPr lang="en-US" dirty="0"/>
              <a:t> </a:t>
            </a:r>
            <a:r>
              <a:rPr lang="en-US" dirty="0" err="1"/>
              <a:t>anders</a:t>
            </a:r>
            <a:r>
              <a:rPr lang="en-US" dirty="0"/>
              <a:t> </a:t>
            </a:r>
            <a:r>
              <a:rPr lang="en-US" dirty="0" err="1"/>
              <a:t>praat</a:t>
            </a:r>
            <a:r>
              <a:rPr lang="en-US" dirty="0"/>
              <a:t> </a:t>
            </a:r>
            <a:r>
              <a:rPr lang="en-US" dirty="0" err="1"/>
              <a:t>nie</a:t>
            </a:r>
            <a:r>
              <a:rPr lang="en-US"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4</a:t>
            </a:fld>
            <a:endParaRPr lang="en-GB"/>
          </a:p>
        </p:txBody>
      </p:sp>
    </p:spTree>
    <p:extLst>
      <p:ext uri="{BB962C8B-B14F-4D97-AF65-F5344CB8AC3E}">
        <p14:creationId xmlns:p14="http://schemas.microsoft.com/office/powerpoint/2010/main" val="299859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die week</a:t>
            </a:r>
          </a:p>
          <a:p>
            <a:r>
              <a:rPr lang="en-US" dirty="0" err="1"/>
              <a:t>Goeie</a:t>
            </a:r>
            <a:r>
              <a:rPr lang="en-US" dirty="0"/>
              <a:t> </a:t>
            </a:r>
            <a:r>
              <a:rPr lang="en-US" dirty="0" err="1"/>
              <a:t>vriend</a:t>
            </a:r>
            <a:endParaRPr lang="en-US" dirty="0"/>
          </a:p>
          <a:p>
            <a:r>
              <a:rPr lang="en-US" dirty="0"/>
              <a:t>Elke </a:t>
            </a:r>
            <a:r>
              <a:rPr lang="en-US" dirty="0" err="1"/>
              <a:t>sel</a:t>
            </a:r>
            <a:r>
              <a:rPr lang="en-US" dirty="0"/>
              <a:t> was </a:t>
            </a:r>
            <a:r>
              <a:rPr lang="en-US" dirty="0" err="1"/>
              <a:t>anders</a:t>
            </a:r>
            <a:r>
              <a:rPr lang="en-US" dirty="0"/>
              <a:t>, maar </a:t>
            </a:r>
            <a:r>
              <a:rPr lang="en-US" dirty="0" err="1"/>
              <a:t>elkeen</a:t>
            </a:r>
            <a:r>
              <a:rPr lang="en-US" dirty="0"/>
              <a:t> het </a:t>
            </a:r>
            <a:r>
              <a:rPr lang="en-US" dirty="0" err="1"/>
              <a:t>gegaan</a:t>
            </a:r>
            <a:r>
              <a:rPr lang="en-US" dirty="0"/>
              <a:t> </a:t>
            </a:r>
            <a:r>
              <a:rPr lang="en-US" dirty="0" err="1"/>
              <a:t>oor</a:t>
            </a:r>
            <a:r>
              <a:rPr lang="en-US" dirty="0"/>
              <a:t> </a:t>
            </a:r>
            <a:r>
              <a:rPr lang="en-US" dirty="0" err="1"/>
              <a:t>geloof</a:t>
            </a:r>
            <a:r>
              <a:rPr lang="en-US" dirty="0"/>
              <a:t> op </a:t>
            </a:r>
            <a:r>
              <a:rPr lang="en-US" dirty="0" err="1"/>
              <a:t>een</a:t>
            </a:r>
            <a:r>
              <a:rPr lang="en-US" dirty="0"/>
              <a:t> of </a:t>
            </a:r>
            <a:r>
              <a:rPr lang="en-US" dirty="0" err="1"/>
              <a:t>ander</a:t>
            </a:r>
            <a:r>
              <a:rPr lang="en-US" dirty="0"/>
              <a:t> </a:t>
            </a:r>
            <a:r>
              <a:rPr lang="en-US" dirty="0" err="1"/>
              <a:t>manier</a:t>
            </a:r>
            <a:r>
              <a:rPr lang="en-US" dirty="0"/>
              <a:t>.</a:t>
            </a:r>
          </a:p>
          <a:p>
            <a:r>
              <a:rPr lang="en-US" dirty="0"/>
              <a:t>“God </a:t>
            </a:r>
            <a:r>
              <a:rPr lang="en-US" dirty="0" err="1"/>
              <a:t>sê</a:t>
            </a:r>
            <a:r>
              <a:rPr lang="en-US" dirty="0"/>
              <a:t>, </a:t>
            </a:r>
            <a:r>
              <a:rPr lang="en-US" dirty="0" err="1"/>
              <a:t>jy</a:t>
            </a:r>
            <a:r>
              <a:rPr lang="en-US" dirty="0"/>
              <a:t> </a:t>
            </a:r>
            <a:r>
              <a:rPr lang="en-US" dirty="0" err="1"/>
              <a:t>durf</a:t>
            </a:r>
            <a:r>
              <a:rPr lang="en-US" dirty="0"/>
              <a:t> </a:t>
            </a:r>
            <a:r>
              <a:rPr lang="en-US" dirty="0" err="1"/>
              <a:t>nie</a:t>
            </a:r>
            <a:r>
              <a:rPr lang="en-US" dirty="0"/>
              <a:t> </a:t>
            </a:r>
            <a:r>
              <a:rPr lang="en-US" dirty="0" err="1"/>
              <a:t>oor</a:t>
            </a:r>
            <a:r>
              <a:rPr lang="en-US" dirty="0"/>
              <a:t> </a:t>
            </a:r>
            <a:r>
              <a:rPr lang="en-US" dirty="0" err="1"/>
              <a:t>enige</a:t>
            </a:r>
            <a:r>
              <a:rPr lang="en-US" dirty="0"/>
              <a:t> </a:t>
            </a:r>
            <a:r>
              <a:rPr lang="en-US" dirty="0" err="1"/>
              <a:t>iets</a:t>
            </a:r>
            <a:r>
              <a:rPr lang="en-US" dirty="0"/>
              <a:t> </a:t>
            </a:r>
            <a:r>
              <a:rPr lang="en-US" dirty="0" err="1"/>
              <a:t>anders</a:t>
            </a:r>
            <a:r>
              <a:rPr lang="en-US" dirty="0"/>
              <a:t> </a:t>
            </a:r>
            <a:r>
              <a:rPr lang="en-US" dirty="0" err="1"/>
              <a:t>praat</a:t>
            </a:r>
            <a:r>
              <a:rPr lang="en-US" dirty="0"/>
              <a:t> </a:t>
            </a:r>
            <a:r>
              <a:rPr lang="en-US" dirty="0" err="1"/>
              <a:t>nie</a:t>
            </a:r>
            <a:r>
              <a:rPr lang="en-US"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5</a:t>
            </a:fld>
            <a:endParaRPr lang="en-GB"/>
          </a:p>
        </p:txBody>
      </p:sp>
    </p:spTree>
    <p:extLst>
      <p:ext uri="{BB962C8B-B14F-4D97-AF65-F5344CB8AC3E}">
        <p14:creationId xmlns:p14="http://schemas.microsoft.com/office/powerpoint/2010/main" val="220744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die week</a:t>
            </a:r>
          </a:p>
          <a:p>
            <a:r>
              <a:rPr lang="en-US" dirty="0" err="1"/>
              <a:t>Goeie</a:t>
            </a:r>
            <a:r>
              <a:rPr lang="en-US" dirty="0"/>
              <a:t> </a:t>
            </a:r>
            <a:r>
              <a:rPr lang="en-US" dirty="0" err="1"/>
              <a:t>vriend</a:t>
            </a:r>
            <a:endParaRPr lang="en-US" dirty="0"/>
          </a:p>
          <a:p>
            <a:r>
              <a:rPr lang="en-US" dirty="0"/>
              <a:t>Elke </a:t>
            </a:r>
            <a:r>
              <a:rPr lang="en-US" dirty="0" err="1"/>
              <a:t>sel</a:t>
            </a:r>
            <a:r>
              <a:rPr lang="en-US" dirty="0"/>
              <a:t> was </a:t>
            </a:r>
            <a:r>
              <a:rPr lang="en-US" dirty="0" err="1"/>
              <a:t>anders</a:t>
            </a:r>
            <a:r>
              <a:rPr lang="en-US" dirty="0"/>
              <a:t>, maar </a:t>
            </a:r>
            <a:r>
              <a:rPr lang="en-US" dirty="0" err="1"/>
              <a:t>elkeen</a:t>
            </a:r>
            <a:r>
              <a:rPr lang="en-US" dirty="0"/>
              <a:t> het </a:t>
            </a:r>
            <a:r>
              <a:rPr lang="en-US" dirty="0" err="1"/>
              <a:t>gegaan</a:t>
            </a:r>
            <a:r>
              <a:rPr lang="en-US" dirty="0"/>
              <a:t> </a:t>
            </a:r>
            <a:r>
              <a:rPr lang="en-US" dirty="0" err="1"/>
              <a:t>oor</a:t>
            </a:r>
            <a:r>
              <a:rPr lang="en-US" dirty="0"/>
              <a:t> </a:t>
            </a:r>
            <a:r>
              <a:rPr lang="en-US" dirty="0" err="1"/>
              <a:t>geloof</a:t>
            </a:r>
            <a:r>
              <a:rPr lang="en-US" dirty="0"/>
              <a:t> op </a:t>
            </a:r>
            <a:r>
              <a:rPr lang="en-US" dirty="0" err="1"/>
              <a:t>een</a:t>
            </a:r>
            <a:r>
              <a:rPr lang="en-US" dirty="0"/>
              <a:t> of </a:t>
            </a:r>
            <a:r>
              <a:rPr lang="en-US" dirty="0" err="1"/>
              <a:t>ander</a:t>
            </a:r>
            <a:r>
              <a:rPr lang="en-US" dirty="0"/>
              <a:t> </a:t>
            </a:r>
            <a:r>
              <a:rPr lang="en-US" dirty="0" err="1"/>
              <a:t>manier</a:t>
            </a:r>
            <a:r>
              <a:rPr lang="en-US" dirty="0"/>
              <a:t>.</a:t>
            </a:r>
          </a:p>
          <a:p>
            <a:r>
              <a:rPr lang="en-US" dirty="0"/>
              <a:t>“God </a:t>
            </a:r>
            <a:r>
              <a:rPr lang="en-US" dirty="0" err="1"/>
              <a:t>sê</a:t>
            </a:r>
            <a:r>
              <a:rPr lang="en-US" dirty="0"/>
              <a:t>, </a:t>
            </a:r>
            <a:r>
              <a:rPr lang="en-US" dirty="0" err="1"/>
              <a:t>jy</a:t>
            </a:r>
            <a:r>
              <a:rPr lang="en-US" dirty="0"/>
              <a:t> </a:t>
            </a:r>
            <a:r>
              <a:rPr lang="en-US" dirty="0" err="1"/>
              <a:t>durf</a:t>
            </a:r>
            <a:r>
              <a:rPr lang="en-US" dirty="0"/>
              <a:t> </a:t>
            </a:r>
            <a:r>
              <a:rPr lang="en-US" dirty="0" err="1"/>
              <a:t>nie</a:t>
            </a:r>
            <a:r>
              <a:rPr lang="en-US" dirty="0"/>
              <a:t> </a:t>
            </a:r>
            <a:r>
              <a:rPr lang="en-US" dirty="0" err="1"/>
              <a:t>oor</a:t>
            </a:r>
            <a:r>
              <a:rPr lang="en-US" dirty="0"/>
              <a:t> </a:t>
            </a:r>
            <a:r>
              <a:rPr lang="en-US" dirty="0" err="1"/>
              <a:t>enige</a:t>
            </a:r>
            <a:r>
              <a:rPr lang="en-US" dirty="0"/>
              <a:t> </a:t>
            </a:r>
            <a:r>
              <a:rPr lang="en-US" dirty="0" err="1"/>
              <a:t>iets</a:t>
            </a:r>
            <a:r>
              <a:rPr lang="en-US" dirty="0"/>
              <a:t> </a:t>
            </a:r>
            <a:r>
              <a:rPr lang="en-US" dirty="0" err="1"/>
              <a:t>anders</a:t>
            </a:r>
            <a:r>
              <a:rPr lang="en-US" dirty="0"/>
              <a:t> </a:t>
            </a:r>
            <a:r>
              <a:rPr lang="en-US" dirty="0" err="1"/>
              <a:t>praat</a:t>
            </a:r>
            <a:r>
              <a:rPr lang="en-US" dirty="0"/>
              <a:t> </a:t>
            </a:r>
            <a:r>
              <a:rPr lang="en-US" dirty="0" err="1"/>
              <a:t>nie</a:t>
            </a:r>
            <a:r>
              <a:rPr lang="en-US"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6</a:t>
            </a:fld>
            <a:endParaRPr lang="en-GB"/>
          </a:p>
        </p:txBody>
      </p:sp>
    </p:spTree>
    <p:extLst>
      <p:ext uri="{BB962C8B-B14F-4D97-AF65-F5344CB8AC3E}">
        <p14:creationId xmlns:p14="http://schemas.microsoft.com/office/powerpoint/2010/main" val="226634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Ons </a:t>
            </a:r>
            <a:r>
              <a:rPr lang="en-US" dirty="0" err="1"/>
              <a:t>kan</a:t>
            </a:r>
            <a:r>
              <a:rPr lang="en-US" dirty="0"/>
              <a:t> </a:t>
            </a:r>
            <a:r>
              <a:rPr lang="en-US" dirty="0" err="1"/>
              <a:t>nie</a:t>
            </a:r>
            <a:r>
              <a:rPr lang="en-US" dirty="0"/>
              <a:t> </a:t>
            </a:r>
            <a:r>
              <a:rPr lang="en-US" dirty="0" err="1"/>
              <a:t>vrygemaak</a:t>
            </a:r>
            <a:r>
              <a:rPr lang="en-US" dirty="0"/>
              <a:t> word van </a:t>
            </a:r>
            <a:r>
              <a:rPr lang="en-US" dirty="0" err="1"/>
              <a:t>iets</a:t>
            </a:r>
            <a:r>
              <a:rPr lang="en-US" dirty="0"/>
              <a:t> as </a:t>
            </a:r>
            <a:r>
              <a:rPr lang="en-US" dirty="0" err="1"/>
              <a:t>ons</a:t>
            </a:r>
            <a:r>
              <a:rPr lang="en-US" dirty="0"/>
              <a:t> </a:t>
            </a:r>
            <a:r>
              <a:rPr lang="en-US" dirty="0" err="1"/>
              <a:t>nie</a:t>
            </a:r>
            <a:r>
              <a:rPr lang="en-US" dirty="0"/>
              <a:t> </a:t>
            </a:r>
            <a:r>
              <a:rPr lang="en-US" dirty="0" err="1"/>
              <a:t>weet</a:t>
            </a:r>
            <a:r>
              <a:rPr lang="en-US" dirty="0"/>
              <a:t> </a:t>
            </a:r>
            <a:r>
              <a:rPr lang="en-US" dirty="0" err="1"/>
              <a:t>waarvan</a:t>
            </a:r>
            <a:r>
              <a:rPr lang="en-US" dirty="0"/>
              <a:t> </a:t>
            </a:r>
            <a:r>
              <a:rPr lang="en-US" dirty="0" err="1"/>
              <a:t>nie</a:t>
            </a:r>
            <a:r>
              <a:rPr lang="en-US" dirty="0"/>
              <a:t>.  Die </a:t>
            </a:r>
            <a:r>
              <a:rPr lang="en-US" dirty="0" err="1"/>
              <a:t>vrymaak</a:t>
            </a:r>
            <a:r>
              <a:rPr lang="en-US" dirty="0"/>
              <a:t> </a:t>
            </a:r>
            <a:r>
              <a:rPr lang="en-US" dirty="0" err="1"/>
              <a:t>hierso</a:t>
            </a:r>
            <a:r>
              <a:rPr lang="en-US" dirty="0"/>
              <a:t> is die </a:t>
            </a:r>
            <a:r>
              <a:rPr lang="en-US" dirty="0" err="1"/>
              <a:t>slawerny</a:t>
            </a:r>
            <a:r>
              <a:rPr lang="en-US" dirty="0"/>
              <a:t> tot die </a:t>
            </a:r>
            <a:r>
              <a:rPr lang="en-US" dirty="0" err="1"/>
              <a:t>duiwel</a:t>
            </a:r>
            <a:r>
              <a:rPr lang="en-US" dirty="0"/>
              <a:t> </a:t>
            </a:r>
            <a:r>
              <a:rPr lang="en-US" dirty="0" err="1"/>
              <a:t>en</a:t>
            </a:r>
            <a:r>
              <a:rPr lang="en-US" dirty="0"/>
              <a:t> die sondes wat </a:t>
            </a:r>
            <a:r>
              <a:rPr lang="en-US" dirty="0" err="1"/>
              <a:t>hy</a:t>
            </a:r>
            <a:r>
              <a:rPr lang="en-US" dirty="0"/>
              <a:t> bring.  </a:t>
            </a:r>
            <a:r>
              <a:rPr lang="en-US" dirty="0" err="1"/>
              <a:t>Slaaf</a:t>
            </a:r>
            <a:r>
              <a:rPr lang="en-US" dirty="0"/>
              <a:t> wees tot ‘n </a:t>
            </a:r>
            <a:r>
              <a:rPr lang="en-US" dirty="0" err="1"/>
              <a:t>verslawing</a:t>
            </a:r>
            <a:r>
              <a:rPr lang="en-US" dirty="0"/>
              <a:t>, tot ‘n </a:t>
            </a:r>
            <a:r>
              <a:rPr lang="en-US" dirty="0" err="1"/>
              <a:t>versoeking</a:t>
            </a:r>
            <a:r>
              <a:rPr lang="en-US" dirty="0"/>
              <a:t>.  </a:t>
            </a:r>
            <a:r>
              <a:rPr lang="en-US" dirty="0" err="1"/>
              <a:t>Vertel</a:t>
            </a:r>
            <a:r>
              <a:rPr lang="en-US" dirty="0"/>
              <a:t> die </a:t>
            </a:r>
            <a:r>
              <a:rPr lang="en-US" dirty="0" err="1"/>
              <a:t>storie</a:t>
            </a:r>
            <a:r>
              <a:rPr lang="en-US" dirty="0"/>
              <a:t> in die week van die </a:t>
            </a:r>
            <a:r>
              <a:rPr lang="en-US" dirty="0" err="1"/>
              <a:t>seun</a:t>
            </a:r>
            <a:r>
              <a:rPr lang="en-US" dirty="0"/>
              <a:t> wat </a:t>
            </a:r>
            <a:r>
              <a:rPr lang="en-US" dirty="0" err="1"/>
              <a:t>terug</a:t>
            </a:r>
            <a:r>
              <a:rPr lang="en-US" dirty="0"/>
              <a:t> </a:t>
            </a:r>
            <a:r>
              <a:rPr lang="en-US" dirty="0" err="1"/>
              <a:t>gekom</a:t>
            </a:r>
            <a:r>
              <a:rPr lang="en-US" dirty="0"/>
              <a:t> het </a:t>
            </a:r>
            <a:r>
              <a:rPr lang="en-US" dirty="0" err="1"/>
              <a:t>na</a:t>
            </a:r>
            <a:r>
              <a:rPr lang="en-US" dirty="0"/>
              <a:t> 5 </a:t>
            </a:r>
            <a:r>
              <a:rPr lang="en-US" dirty="0" err="1"/>
              <a:t>jaar</a:t>
            </a:r>
            <a:r>
              <a:rPr lang="en-US" dirty="0"/>
              <a:t> </a:t>
            </a:r>
            <a:r>
              <a:rPr lang="en-US" dirty="0" err="1"/>
              <a:t>en</a:t>
            </a:r>
            <a:r>
              <a:rPr lang="en-US" dirty="0"/>
              <a:t> </a:t>
            </a:r>
            <a:r>
              <a:rPr lang="en-US" dirty="0" err="1"/>
              <a:t>sê</a:t>
            </a:r>
            <a:r>
              <a:rPr lang="en-US" dirty="0"/>
              <a:t> maar </a:t>
            </a:r>
            <a:r>
              <a:rPr lang="en-US" dirty="0" err="1"/>
              <a:t>daardie</a:t>
            </a:r>
            <a:r>
              <a:rPr lang="en-US" dirty="0"/>
              <a:t> stuff is </a:t>
            </a:r>
            <a:r>
              <a:rPr lang="en-US" dirty="0" err="1"/>
              <a:t>weg</a:t>
            </a:r>
            <a:r>
              <a:rPr lang="en-US" dirty="0"/>
              <a:t>.  Ek </a:t>
            </a:r>
            <a:r>
              <a:rPr lang="en-US" dirty="0" err="1"/>
              <a:t>kon</a:t>
            </a:r>
            <a:r>
              <a:rPr lang="en-US" dirty="0"/>
              <a:t> </a:t>
            </a:r>
            <a:r>
              <a:rPr lang="en-US" dirty="0" err="1"/>
              <a:t>dit</a:t>
            </a:r>
            <a:r>
              <a:rPr lang="en-US" dirty="0"/>
              <a:t> </a:t>
            </a:r>
            <a:r>
              <a:rPr lang="en-US" dirty="0" err="1"/>
              <a:t>nie</a:t>
            </a:r>
            <a:r>
              <a:rPr lang="en-US" dirty="0"/>
              <a:t> </a:t>
            </a:r>
            <a:r>
              <a:rPr lang="en-US" dirty="0" err="1"/>
              <a:t>los</a:t>
            </a:r>
            <a:r>
              <a:rPr lang="en-US" dirty="0"/>
              <a:t> </a:t>
            </a:r>
            <a:r>
              <a:rPr lang="en-US" dirty="0" err="1"/>
              <a:t>nie</a:t>
            </a:r>
            <a:r>
              <a:rPr lang="en-US" dirty="0"/>
              <a:t> maar jus ek is </a:t>
            </a:r>
            <a:r>
              <a:rPr lang="en-US" dirty="0" err="1"/>
              <a:t>nou</a:t>
            </a:r>
            <a:r>
              <a:rPr lang="en-US" dirty="0"/>
              <a:t> </a:t>
            </a:r>
            <a:r>
              <a:rPr lang="en-US" dirty="0" err="1"/>
              <a:t>heeltemal</a:t>
            </a:r>
            <a:r>
              <a:rPr lang="en-US" dirty="0"/>
              <a:t> </a:t>
            </a:r>
            <a:r>
              <a:rPr lang="en-US" dirty="0" err="1"/>
              <a:t>vry</a:t>
            </a:r>
            <a:r>
              <a:rPr lang="en-US" dirty="0"/>
              <a:t> </a:t>
            </a:r>
            <a:r>
              <a:rPr lang="en-US" dirty="0" err="1"/>
              <a:t>daarvan</a:t>
            </a:r>
            <a:r>
              <a:rPr lang="en-US" dirty="0"/>
              <a:t>.</a:t>
            </a:r>
          </a:p>
          <a:p>
            <a:endParaRPr lang="en-US" dirty="0"/>
          </a:p>
          <a:p>
            <a:r>
              <a:rPr lang="en-US" dirty="0" err="1"/>
              <a:t>Nou</a:t>
            </a:r>
            <a:r>
              <a:rPr lang="en-US" dirty="0"/>
              <a:t> </a:t>
            </a:r>
            <a:r>
              <a:rPr lang="en-US" dirty="0" err="1"/>
              <a:t>hierdie</a:t>
            </a:r>
            <a:r>
              <a:rPr lang="en-US" dirty="0"/>
              <a:t> </a:t>
            </a:r>
            <a:r>
              <a:rPr lang="en-US" dirty="0" err="1"/>
              <a:t>byvryding</a:t>
            </a:r>
            <a:r>
              <a:rPr lang="en-US" dirty="0"/>
              <a:t> is magic </a:t>
            </a:r>
            <a:r>
              <a:rPr lang="en-US" dirty="0" err="1"/>
              <a:t>en</a:t>
            </a:r>
            <a:r>
              <a:rPr lang="en-US" dirty="0"/>
              <a:t> God </a:t>
            </a:r>
            <a:r>
              <a:rPr lang="en-US" dirty="0" err="1"/>
              <a:t>gebruik</a:t>
            </a:r>
            <a:r>
              <a:rPr lang="en-US" dirty="0"/>
              <a:t> Sy hele </a:t>
            </a:r>
            <a:r>
              <a:rPr lang="en-US" dirty="0" err="1"/>
              <a:t>Woord</a:t>
            </a:r>
            <a:r>
              <a:rPr lang="en-US" dirty="0"/>
              <a:t> om </a:t>
            </a:r>
            <a:r>
              <a:rPr lang="en-US" dirty="0" err="1"/>
              <a:t>ons</a:t>
            </a:r>
            <a:r>
              <a:rPr lang="en-US" dirty="0"/>
              <a:t> </a:t>
            </a:r>
            <a:r>
              <a:rPr lang="en-US" dirty="0" err="1"/>
              <a:t>daagliks</a:t>
            </a:r>
            <a:r>
              <a:rPr lang="en-US" dirty="0"/>
              <a:t> </a:t>
            </a:r>
            <a:r>
              <a:rPr lang="en-US" dirty="0" err="1"/>
              <a:t>te</a:t>
            </a:r>
            <a:r>
              <a:rPr lang="en-US" dirty="0"/>
              <a:t> </a:t>
            </a:r>
            <a:r>
              <a:rPr lang="en-US" dirty="0" err="1"/>
              <a:t>bevry</a:t>
            </a:r>
            <a:r>
              <a:rPr lang="en-US" dirty="0"/>
              <a:t>.  </a:t>
            </a:r>
            <a:r>
              <a:rPr lang="en-US" dirty="0" err="1"/>
              <a:t>Dit</a:t>
            </a:r>
            <a:r>
              <a:rPr lang="en-US" dirty="0"/>
              <a:t> </a:t>
            </a:r>
            <a:r>
              <a:rPr lang="en-US" dirty="0" err="1"/>
              <a:t>beteken</a:t>
            </a:r>
            <a:r>
              <a:rPr lang="en-US" dirty="0"/>
              <a:t> </a:t>
            </a:r>
            <a:r>
              <a:rPr lang="en-US" dirty="0" err="1"/>
              <a:t>dat</a:t>
            </a:r>
            <a:r>
              <a:rPr lang="en-US" dirty="0"/>
              <a:t> om die </a:t>
            </a:r>
            <a:r>
              <a:rPr lang="en-US" dirty="0" err="1"/>
              <a:t>Bybel</a:t>
            </a:r>
            <a:r>
              <a:rPr lang="en-US" dirty="0"/>
              <a:t> </a:t>
            </a:r>
            <a:r>
              <a:rPr lang="en-US" dirty="0" err="1"/>
              <a:t>te</a:t>
            </a:r>
            <a:r>
              <a:rPr lang="en-US" dirty="0"/>
              <a:t> lees </a:t>
            </a:r>
            <a:r>
              <a:rPr lang="en-US" dirty="0" err="1"/>
              <a:t>en</a:t>
            </a:r>
            <a:r>
              <a:rPr lang="en-US" dirty="0"/>
              <a:t> dan die </a:t>
            </a:r>
            <a:r>
              <a:rPr lang="en-US" dirty="0" err="1"/>
              <a:t>waarhede</a:t>
            </a:r>
            <a:r>
              <a:rPr lang="en-US" dirty="0"/>
              <a:t> </a:t>
            </a:r>
            <a:r>
              <a:rPr lang="en-US" dirty="0" err="1"/>
              <a:t>daarin</a:t>
            </a:r>
            <a:r>
              <a:rPr lang="en-US" dirty="0"/>
              <a:t> of met </a:t>
            </a:r>
            <a:r>
              <a:rPr lang="en-US" dirty="0" err="1"/>
              <a:t>iemand</a:t>
            </a:r>
            <a:r>
              <a:rPr lang="en-US" dirty="0"/>
              <a:t> </a:t>
            </a:r>
            <a:r>
              <a:rPr lang="en-US" dirty="0" err="1"/>
              <a:t>te</a:t>
            </a:r>
            <a:r>
              <a:rPr lang="en-US" dirty="0"/>
              <a:t> </a:t>
            </a:r>
            <a:r>
              <a:rPr lang="en-US" dirty="0" err="1"/>
              <a:t>deel</a:t>
            </a:r>
            <a:r>
              <a:rPr lang="en-US" dirty="0"/>
              <a:t> of self toe </a:t>
            </a:r>
            <a:r>
              <a:rPr lang="en-US" dirty="0" err="1"/>
              <a:t>te</a:t>
            </a:r>
            <a:r>
              <a:rPr lang="en-US" dirty="0"/>
              <a:t> pas is wat </a:t>
            </a:r>
            <a:r>
              <a:rPr lang="en-US" dirty="0" err="1"/>
              <a:t>ons</a:t>
            </a:r>
            <a:r>
              <a:rPr lang="en-US" dirty="0"/>
              <a:t> </a:t>
            </a:r>
            <a:r>
              <a:rPr lang="en-US" dirty="0" err="1"/>
              <a:t>vry</a:t>
            </a:r>
            <a:r>
              <a:rPr lang="en-US" dirty="0"/>
              <a:t> </a:t>
            </a:r>
            <a:r>
              <a:rPr lang="en-US" dirty="0" err="1"/>
              <a:t>maak</a:t>
            </a:r>
            <a:r>
              <a:rPr lang="en-US" dirty="0"/>
              <a:t>.</a:t>
            </a:r>
          </a:p>
          <a:p>
            <a:endParaRPr lang="en-US" dirty="0"/>
          </a:p>
          <a:p>
            <a:r>
              <a:rPr lang="en-US" dirty="0"/>
              <a:t>Maar wat is die </a:t>
            </a:r>
            <a:r>
              <a:rPr lang="en-US" dirty="0" err="1"/>
              <a:t>kans</a:t>
            </a:r>
            <a:r>
              <a:rPr lang="en-US" dirty="0"/>
              <a:t> </a:t>
            </a:r>
            <a:r>
              <a:rPr lang="en-US" dirty="0" err="1"/>
              <a:t>dat</a:t>
            </a:r>
            <a:r>
              <a:rPr lang="en-US" dirty="0"/>
              <a:t> </a:t>
            </a:r>
            <a:r>
              <a:rPr lang="en-US" dirty="0" err="1"/>
              <a:t>ons</a:t>
            </a:r>
            <a:r>
              <a:rPr lang="en-US" dirty="0"/>
              <a:t> al </a:t>
            </a:r>
            <a:r>
              <a:rPr lang="en-US" dirty="0" err="1"/>
              <a:t>daardie</a:t>
            </a:r>
            <a:r>
              <a:rPr lang="en-US" dirty="0"/>
              <a:t> </a:t>
            </a:r>
            <a:r>
              <a:rPr lang="en-US" dirty="0" err="1"/>
              <a:t>waarhede</a:t>
            </a:r>
            <a:r>
              <a:rPr lang="en-US" dirty="0"/>
              <a:t> </a:t>
            </a:r>
            <a:r>
              <a:rPr lang="en-US" dirty="0" err="1"/>
              <a:t>kan</a:t>
            </a:r>
            <a:r>
              <a:rPr lang="en-US" dirty="0"/>
              <a:t> </a:t>
            </a:r>
            <a:r>
              <a:rPr lang="en-US" dirty="0" err="1"/>
              <a:t>kry</a:t>
            </a:r>
            <a:r>
              <a:rPr lang="en-US" dirty="0"/>
              <a:t>?  Kan </a:t>
            </a:r>
            <a:r>
              <a:rPr lang="en-US" dirty="0" err="1"/>
              <a:t>jy</a:t>
            </a:r>
            <a:r>
              <a:rPr lang="en-US" dirty="0"/>
              <a:t> </a:t>
            </a:r>
            <a:r>
              <a:rPr lang="en-US" dirty="0" err="1"/>
              <a:t>aan</a:t>
            </a:r>
            <a:r>
              <a:rPr lang="en-US" dirty="0"/>
              <a:t> ‘n </a:t>
            </a:r>
            <a:r>
              <a:rPr lang="en-US" dirty="0" err="1"/>
              <a:t>geleentheid</a:t>
            </a:r>
            <a:r>
              <a:rPr lang="en-US" dirty="0"/>
              <a:t> dink </a:t>
            </a:r>
            <a:r>
              <a:rPr lang="en-US" dirty="0" err="1"/>
              <a:t>waar</a:t>
            </a:r>
            <a:r>
              <a:rPr lang="en-US" dirty="0"/>
              <a:t> </a:t>
            </a:r>
            <a:r>
              <a:rPr lang="en-US" dirty="0" err="1"/>
              <a:t>mense</a:t>
            </a:r>
            <a:r>
              <a:rPr lang="en-US" dirty="0"/>
              <a:t> </a:t>
            </a:r>
            <a:r>
              <a:rPr lang="en-US" dirty="0" err="1"/>
              <a:t>iets</a:t>
            </a:r>
            <a:r>
              <a:rPr lang="en-US" dirty="0"/>
              <a:t> in die </a:t>
            </a:r>
            <a:r>
              <a:rPr lang="en-US" dirty="0" err="1"/>
              <a:t>Bybel</a:t>
            </a:r>
            <a:r>
              <a:rPr lang="en-US" dirty="0"/>
              <a:t> </a:t>
            </a:r>
            <a:r>
              <a:rPr lang="en-US" dirty="0" err="1"/>
              <a:t>buite</a:t>
            </a:r>
            <a:r>
              <a:rPr lang="en-US" dirty="0"/>
              <a:t> </a:t>
            </a:r>
            <a:r>
              <a:rPr lang="en-US" dirty="0" err="1"/>
              <a:t>konteks</a:t>
            </a:r>
            <a:r>
              <a:rPr lang="en-US" dirty="0"/>
              <a:t> </a:t>
            </a:r>
            <a:r>
              <a:rPr lang="en-US" dirty="0" err="1"/>
              <a:t>aangehaal</a:t>
            </a:r>
            <a:r>
              <a:rPr lang="en-US" dirty="0"/>
              <a:t> het?  </a:t>
            </a:r>
            <a:r>
              <a:rPr lang="en-US" dirty="0" err="1"/>
              <a:t>Dalk</a:t>
            </a:r>
            <a:r>
              <a:rPr lang="en-US" dirty="0"/>
              <a:t> </a:t>
            </a:r>
            <a:r>
              <a:rPr lang="en-US" dirty="0" err="1"/>
              <a:t>verkeerdelik</a:t>
            </a:r>
            <a:r>
              <a:rPr lang="en-US" dirty="0"/>
              <a:t> </a:t>
            </a:r>
            <a:r>
              <a:rPr lang="en-US" dirty="0" err="1"/>
              <a:t>toegepas</a:t>
            </a:r>
            <a:r>
              <a:rPr lang="en-US" dirty="0"/>
              <a:t> het?  </a:t>
            </a:r>
            <a:r>
              <a:rPr lang="en-US" dirty="0" err="1"/>
              <a:t>Dalk</a:t>
            </a:r>
            <a:r>
              <a:rPr lang="en-US" dirty="0"/>
              <a:t> </a:t>
            </a:r>
            <a:r>
              <a:rPr lang="en-US" dirty="0" err="1"/>
              <a:t>iemand</a:t>
            </a:r>
            <a:r>
              <a:rPr lang="en-US" dirty="0"/>
              <a:t> seer </a:t>
            </a:r>
            <a:r>
              <a:rPr lang="en-US" dirty="0" err="1"/>
              <a:t>te</a:t>
            </a:r>
            <a:r>
              <a:rPr lang="en-US" dirty="0"/>
              <a:t> </a:t>
            </a:r>
            <a:r>
              <a:rPr lang="en-US" dirty="0" err="1"/>
              <a:t>maak</a:t>
            </a:r>
            <a:r>
              <a:rPr lang="en-US" dirty="0"/>
              <a:t> </a:t>
            </a:r>
            <a:r>
              <a:rPr lang="en-US" dirty="0" err="1"/>
              <a:t>deur</a:t>
            </a:r>
            <a:r>
              <a:rPr lang="en-US" dirty="0"/>
              <a:t> </a:t>
            </a:r>
            <a:r>
              <a:rPr lang="en-US" dirty="0" err="1"/>
              <a:t>iets</a:t>
            </a:r>
            <a:r>
              <a:rPr lang="en-US" dirty="0"/>
              <a:t> </a:t>
            </a:r>
            <a:r>
              <a:rPr lang="en-US" dirty="0" err="1"/>
              <a:t>heeltemal</a:t>
            </a:r>
            <a:r>
              <a:rPr lang="en-US" dirty="0"/>
              <a:t> </a:t>
            </a:r>
            <a:r>
              <a:rPr lang="en-US" dirty="0" err="1"/>
              <a:t>verkeerd</a:t>
            </a:r>
            <a:r>
              <a:rPr lang="en-US" dirty="0"/>
              <a:t> </a:t>
            </a:r>
            <a:r>
              <a:rPr lang="en-US" dirty="0" err="1"/>
              <a:t>te</a:t>
            </a:r>
            <a:r>
              <a:rPr lang="en-US" dirty="0"/>
              <a:t> </a:t>
            </a:r>
            <a:r>
              <a:rPr lang="en-US" dirty="0" err="1"/>
              <a:t>verstaan</a:t>
            </a:r>
            <a:r>
              <a:rPr lang="en-US" dirty="0"/>
              <a:t> </a:t>
            </a:r>
            <a:r>
              <a:rPr lang="en-US" dirty="0" err="1"/>
              <a:t>en</a:t>
            </a:r>
            <a:r>
              <a:rPr lang="en-US" dirty="0"/>
              <a:t> op </a:t>
            </a:r>
            <a:r>
              <a:rPr lang="en-US" dirty="0" err="1"/>
              <a:t>hulle</a:t>
            </a:r>
            <a:r>
              <a:rPr lang="en-US" dirty="0"/>
              <a:t> toe </a:t>
            </a:r>
            <a:r>
              <a:rPr lang="en-US" dirty="0" err="1"/>
              <a:t>te</a:t>
            </a:r>
            <a:r>
              <a:rPr lang="en-US" dirty="0"/>
              <a:t> pas?</a:t>
            </a:r>
          </a:p>
          <a:p>
            <a:endParaRPr lang="en-US" dirty="0"/>
          </a:p>
          <a:p>
            <a:r>
              <a:rPr lang="en-US" dirty="0" err="1"/>
              <a:t>Vertel</a:t>
            </a:r>
            <a:r>
              <a:rPr lang="en-US" dirty="0"/>
              <a:t> Chuck </a:t>
            </a:r>
            <a:r>
              <a:rPr lang="en-US" dirty="0" err="1"/>
              <a:t>storie</a:t>
            </a:r>
            <a:r>
              <a:rPr lang="en-US" dirty="0"/>
              <a:t>?</a:t>
            </a:r>
          </a:p>
          <a:p>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8</a:t>
            </a:fld>
            <a:endParaRPr lang="en-GB"/>
          </a:p>
        </p:txBody>
      </p:sp>
    </p:spTree>
    <p:extLst>
      <p:ext uri="{BB962C8B-B14F-4D97-AF65-F5344CB8AC3E}">
        <p14:creationId xmlns:p14="http://schemas.microsoft.com/office/powerpoint/2010/main" val="927632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50 </a:t>
            </a:r>
            <a:r>
              <a:rPr lang="en-ZA" dirty="0" err="1"/>
              <a:t>randjies</a:t>
            </a:r>
            <a:r>
              <a:rPr lang="en-ZA" dirty="0"/>
              <a:t> </a:t>
            </a:r>
            <a:r>
              <a:rPr lang="en-ZA" dirty="0" err="1"/>
              <a:t>vir</a:t>
            </a:r>
            <a:r>
              <a:rPr lang="en-ZA" dirty="0"/>
              <a:t> </a:t>
            </a:r>
            <a:r>
              <a:rPr lang="en-ZA" dirty="0" err="1"/>
              <a:t>jou</a:t>
            </a:r>
            <a:r>
              <a:rPr lang="en-ZA" dirty="0"/>
              <a:t>.  Met trots </a:t>
            </a:r>
            <a:r>
              <a:rPr lang="en-ZA" dirty="0" err="1"/>
              <a:t>geborg</a:t>
            </a:r>
            <a:r>
              <a:rPr lang="en-ZA" dirty="0"/>
              <a:t> </a:t>
            </a:r>
            <a:r>
              <a:rPr lang="en-ZA" dirty="0" err="1"/>
              <a:t>deur</a:t>
            </a:r>
            <a:r>
              <a:rPr lang="en-ZA" dirty="0"/>
              <a:t>.</a:t>
            </a:r>
          </a:p>
          <a:p>
            <a:endParaRPr lang="en-ZA" dirty="0"/>
          </a:p>
          <a:p>
            <a:r>
              <a:rPr lang="en-ZA" dirty="0"/>
              <a:t>Renier </a:t>
            </a:r>
            <a:r>
              <a:rPr lang="en-ZA" dirty="0" err="1"/>
              <a:t>en</a:t>
            </a:r>
            <a:r>
              <a:rPr lang="en-ZA" dirty="0"/>
              <a:t> die </a:t>
            </a:r>
            <a:r>
              <a:rPr lang="en-ZA" dirty="0" err="1"/>
              <a:t>musiekfabriek</a:t>
            </a:r>
            <a:r>
              <a:rPr lang="en-ZA" dirty="0"/>
              <a:t> as </a:t>
            </a:r>
            <a:r>
              <a:rPr lang="en-ZA" dirty="0" err="1"/>
              <a:t>julle</a:t>
            </a:r>
            <a:r>
              <a:rPr lang="en-ZA" dirty="0"/>
              <a:t> </a:t>
            </a:r>
            <a:r>
              <a:rPr lang="en-ZA" dirty="0" err="1"/>
              <a:t>asseblief</a:t>
            </a:r>
            <a:r>
              <a:rPr lang="en-ZA" dirty="0"/>
              <a:t> </a:t>
            </a:r>
            <a:r>
              <a:rPr lang="en-ZA" dirty="0" err="1"/>
              <a:t>kan</a:t>
            </a:r>
            <a:r>
              <a:rPr lang="en-ZA" dirty="0"/>
              <a:t> </a:t>
            </a:r>
            <a:r>
              <a:rPr lang="en-ZA" dirty="0" err="1"/>
              <a:t>opkom</a:t>
            </a:r>
            <a:r>
              <a:rPr lang="en-ZA" dirty="0"/>
              <a:t>…………  </a:t>
            </a:r>
          </a:p>
          <a:p>
            <a:endParaRPr lang="en-ZA" dirty="0"/>
          </a:p>
          <a:p>
            <a:r>
              <a:rPr lang="en-ZA" dirty="0" err="1"/>
              <a:t>Grapgate</a:t>
            </a:r>
            <a:r>
              <a:rPr lang="en-ZA" dirty="0"/>
              <a:t> tot die </a:t>
            </a:r>
            <a:r>
              <a:rPr lang="en-ZA" dirty="0" err="1"/>
              <a:t>einde</a:t>
            </a:r>
            <a:r>
              <a:rPr lang="en-ZA" dirty="0"/>
              <a:t> toe </a:t>
            </a:r>
            <a:r>
              <a:rPr lang="en-ZA" dirty="0" err="1"/>
              <a:t>sien</a:t>
            </a:r>
            <a:r>
              <a:rPr lang="en-ZA" dirty="0"/>
              <a:t> ek. </a:t>
            </a:r>
            <a:r>
              <a:rPr lang="en-ZA" dirty="0">
                <a:sym typeface="Wingdings" panose="05000000000000000000" pitchFamily="2" charset="2"/>
              </a:rPr>
              <a:t></a:t>
            </a:r>
            <a:endParaRPr lang="en-GB" dirty="0">
              <a:sym typeface="Wingdings" panose="05000000000000000000" pitchFamily="2" charset="2"/>
            </a:endParaRPr>
          </a:p>
          <a:p>
            <a:endParaRPr lang="en-ZA" dirty="0"/>
          </a:p>
        </p:txBody>
      </p:sp>
      <p:sp>
        <p:nvSpPr>
          <p:cNvPr id="4" name="Slide Number Placeholder 3"/>
          <p:cNvSpPr>
            <a:spLocks noGrp="1"/>
          </p:cNvSpPr>
          <p:nvPr>
            <p:ph type="sldNum" sz="quarter" idx="5"/>
          </p:nvPr>
        </p:nvSpPr>
        <p:spPr/>
        <p:txBody>
          <a:bodyPr/>
          <a:lstStyle/>
          <a:p>
            <a:fld id="{51108B90-61D0-42E6-B169-113698FD4ED0}" type="slidenum">
              <a:rPr lang="en-GB" smtClean="0"/>
              <a:t>9</a:t>
            </a:fld>
            <a:endParaRPr lang="en-GB"/>
          </a:p>
        </p:txBody>
      </p:sp>
    </p:spTree>
    <p:extLst>
      <p:ext uri="{BB962C8B-B14F-4D97-AF65-F5344CB8AC3E}">
        <p14:creationId xmlns:p14="http://schemas.microsoft.com/office/powerpoint/2010/main" val="376528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Wat </a:t>
            </a:r>
            <a:r>
              <a:rPr lang="en-ZA" dirty="0" err="1"/>
              <a:t>sal</a:t>
            </a:r>
            <a:r>
              <a:rPr lang="en-ZA" dirty="0"/>
              <a:t> </a:t>
            </a:r>
            <a:r>
              <a:rPr lang="en-ZA" dirty="0" err="1"/>
              <a:t>gebeur</a:t>
            </a:r>
            <a:r>
              <a:rPr lang="en-ZA" dirty="0"/>
              <a:t> as </a:t>
            </a:r>
            <a:r>
              <a:rPr lang="en-ZA" dirty="0" err="1"/>
              <a:t>ons</a:t>
            </a:r>
            <a:r>
              <a:rPr lang="en-ZA" dirty="0"/>
              <a:t> </a:t>
            </a:r>
            <a:r>
              <a:rPr lang="en-ZA" dirty="0" err="1"/>
              <a:t>vals</a:t>
            </a:r>
            <a:r>
              <a:rPr lang="en-ZA" dirty="0"/>
              <a:t> </a:t>
            </a:r>
            <a:r>
              <a:rPr lang="en-ZA" dirty="0" err="1"/>
              <a:t>ammunisie</a:t>
            </a:r>
            <a:r>
              <a:rPr lang="en-ZA" dirty="0"/>
              <a:t> </a:t>
            </a:r>
            <a:r>
              <a:rPr lang="en-ZA" dirty="0" err="1"/>
              <a:t>kry</a:t>
            </a:r>
            <a:r>
              <a:rPr lang="en-ZA" dirty="0"/>
              <a:t>?</a:t>
            </a:r>
          </a:p>
          <a:p>
            <a:r>
              <a:rPr lang="en-ZA" dirty="0"/>
              <a:t>Het </a:t>
            </a:r>
            <a:r>
              <a:rPr lang="en-ZA" dirty="0" err="1"/>
              <a:t>jy</a:t>
            </a:r>
            <a:r>
              <a:rPr lang="en-ZA" dirty="0"/>
              <a:t> a </a:t>
            </a:r>
            <a:r>
              <a:rPr lang="en-ZA" dirty="0" err="1"/>
              <a:t>vals</a:t>
            </a:r>
            <a:r>
              <a:rPr lang="en-ZA" dirty="0"/>
              <a:t> </a:t>
            </a:r>
            <a:r>
              <a:rPr lang="en-ZA" dirty="0" err="1"/>
              <a:t>ammunisie</a:t>
            </a:r>
            <a:r>
              <a:rPr lang="en-ZA" dirty="0"/>
              <a:t> </a:t>
            </a:r>
            <a:r>
              <a:rPr lang="en-ZA" dirty="0" err="1"/>
              <a:t>gekry</a:t>
            </a:r>
            <a:r>
              <a:rPr lang="en-ZA" dirty="0"/>
              <a:t>?</a:t>
            </a:r>
            <a:endParaRPr lang="en-GB" dirty="0"/>
          </a:p>
        </p:txBody>
      </p:sp>
      <p:sp>
        <p:nvSpPr>
          <p:cNvPr id="4" name="Slide Number Placeholder 3"/>
          <p:cNvSpPr>
            <a:spLocks noGrp="1"/>
          </p:cNvSpPr>
          <p:nvPr>
            <p:ph type="sldNum" sz="quarter" idx="5"/>
          </p:nvPr>
        </p:nvSpPr>
        <p:spPr/>
        <p:txBody>
          <a:bodyPr/>
          <a:lstStyle/>
          <a:p>
            <a:fld id="{51108B90-61D0-42E6-B169-113698FD4ED0}" type="slidenum">
              <a:rPr lang="en-GB" smtClean="0"/>
              <a:t>11</a:t>
            </a:fld>
            <a:endParaRPr lang="en-GB"/>
          </a:p>
        </p:txBody>
      </p:sp>
    </p:spTree>
    <p:extLst>
      <p:ext uri="{BB962C8B-B14F-4D97-AF65-F5344CB8AC3E}">
        <p14:creationId xmlns:p14="http://schemas.microsoft.com/office/powerpoint/2010/main" val="181336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353" y="1596769"/>
            <a:ext cx="10373995" cy="3396803"/>
          </a:xfrm>
        </p:spPr>
        <p:txBody>
          <a:bodyPr anchor="b"/>
          <a:lstStyle>
            <a:lvl1pPr algn="ctr">
              <a:defRPr sz="8008"/>
            </a:lvl1pPr>
          </a:lstStyle>
          <a:p>
            <a:r>
              <a:rPr lang="en-US"/>
              <a:t>Click to edit Master title style</a:t>
            </a:r>
            <a:endParaRPr lang="en-US" dirty="0"/>
          </a:p>
        </p:txBody>
      </p:sp>
      <p:sp>
        <p:nvSpPr>
          <p:cNvPr id="3" name="Subtitle 2"/>
          <p:cNvSpPr>
            <a:spLocks noGrp="1"/>
          </p:cNvSpPr>
          <p:nvPr>
            <p:ph type="subTitle" idx="1"/>
          </p:nvPr>
        </p:nvSpPr>
        <p:spPr>
          <a:xfrm>
            <a:off x="1525588" y="5124566"/>
            <a:ext cx="9153525" cy="2355628"/>
          </a:xfrm>
        </p:spPr>
        <p:txBody>
          <a:bodyPr/>
          <a:lstStyle>
            <a:lvl1pPr marL="0" indent="0" algn="ctr">
              <a:buNone/>
              <a:defRPr sz="3203"/>
            </a:lvl1pPr>
            <a:lvl2pPr marL="610225" indent="0" algn="ctr">
              <a:buNone/>
              <a:defRPr sz="2669"/>
            </a:lvl2pPr>
            <a:lvl3pPr marL="1220450" indent="0" algn="ctr">
              <a:buNone/>
              <a:defRPr sz="2402"/>
            </a:lvl3pPr>
            <a:lvl4pPr marL="1830675" indent="0" algn="ctr">
              <a:buNone/>
              <a:defRPr sz="2136"/>
            </a:lvl4pPr>
            <a:lvl5pPr marL="2440899" indent="0" algn="ctr">
              <a:buNone/>
              <a:defRPr sz="2136"/>
            </a:lvl5pPr>
            <a:lvl6pPr marL="3051124" indent="0" algn="ctr">
              <a:buNone/>
              <a:defRPr sz="2136"/>
            </a:lvl6pPr>
            <a:lvl7pPr marL="3661349" indent="0" algn="ctr">
              <a:buNone/>
              <a:defRPr sz="2136"/>
            </a:lvl7pPr>
            <a:lvl8pPr marL="4271574" indent="0" algn="ctr">
              <a:buNone/>
              <a:defRPr sz="2136"/>
            </a:lvl8pPr>
            <a:lvl9pPr marL="4881799" indent="0" algn="ctr">
              <a:buNone/>
              <a:defRPr sz="213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5749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9196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3989" y="519458"/>
            <a:ext cx="2631638" cy="82684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9074" y="519458"/>
            <a:ext cx="7742357" cy="82684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01998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1CB51B-A7C5-5D49-8FCE-BFE8CE951999}"/>
              </a:ext>
            </a:extLst>
          </p:cNvPr>
          <p:cNvPicPr>
            <a:picLocks noChangeAspect="1"/>
          </p:cNvPicPr>
          <p:nvPr userDrawn="1"/>
        </p:nvPicPr>
        <p:blipFill>
          <a:blip r:embed="rId2"/>
          <a:stretch>
            <a:fillRect/>
          </a:stretch>
        </p:blipFill>
        <p:spPr>
          <a:xfrm>
            <a:off x="10889532" y="7209134"/>
            <a:ext cx="1093267" cy="2258513"/>
          </a:xfrm>
          <a:prstGeom prst="rect">
            <a:avLst/>
          </a:prstGeom>
        </p:spPr>
      </p:pic>
    </p:spTree>
    <p:extLst>
      <p:ext uri="{BB962C8B-B14F-4D97-AF65-F5344CB8AC3E}">
        <p14:creationId xmlns:p14="http://schemas.microsoft.com/office/powerpoint/2010/main" val="3829565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C82961-4074-794A-B89C-940583B8296E}"/>
              </a:ext>
            </a:extLst>
          </p:cNvPr>
          <p:cNvPicPr>
            <a:picLocks noChangeAspect="1"/>
          </p:cNvPicPr>
          <p:nvPr userDrawn="1"/>
        </p:nvPicPr>
        <p:blipFill>
          <a:blip r:embed="rId2"/>
          <a:stretch>
            <a:fillRect/>
          </a:stretch>
        </p:blipFill>
        <p:spPr>
          <a:xfrm>
            <a:off x="4499062" y="1166834"/>
            <a:ext cx="3542183" cy="7317580"/>
          </a:xfrm>
          <a:prstGeom prst="rect">
            <a:avLst/>
          </a:prstGeom>
        </p:spPr>
      </p:pic>
    </p:spTree>
    <p:extLst>
      <p:ext uri="{BB962C8B-B14F-4D97-AF65-F5344CB8AC3E}">
        <p14:creationId xmlns:p14="http://schemas.microsoft.com/office/powerpoint/2010/main" val="202061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9147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717" y="2432421"/>
            <a:ext cx="10526554" cy="4058547"/>
          </a:xfrm>
        </p:spPr>
        <p:txBody>
          <a:bodyPr anchor="b"/>
          <a:lstStyle>
            <a:lvl1pPr>
              <a:defRPr sz="8008"/>
            </a:lvl1pPr>
          </a:lstStyle>
          <a:p>
            <a:r>
              <a:rPr lang="en-US"/>
              <a:t>Click to edit Master title style</a:t>
            </a:r>
            <a:endParaRPr lang="en-US" dirty="0"/>
          </a:p>
        </p:txBody>
      </p:sp>
      <p:sp>
        <p:nvSpPr>
          <p:cNvPr id="3" name="Text Placeholder 2"/>
          <p:cNvSpPr>
            <a:spLocks noGrp="1"/>
          </p:cNvSpPr>
          <p:nvPr>
            <p:ph type="body" idx="1"/>
          </p:nvPr>
        </p:nvSpPr>
        <p:spPr>
          <a:xfrm>
            <a:off x="832717" y="6529363"/>
            <a:ext cx="10526554" cy="2134294"/>
          </a:xfrm>
        </p:spPr>
        <p:txBody>
          <a:bodyPr/>
          <a:lstStyle>
            <a:lvl1pPr marL="0" indent="0">
              <a:buNone/>
              <a:defRPr sz="3203">
                <a:solidFill>
                  <a:schemeClr val="tx1"/>
                </a:solidFill>
              </a:defRPr>
            </a:lvl1pPr>
            <a:lvl2pPr marL="610225" indent="0">
              <a:buNone/>
              <a:defRPr sz="2669">
                <a:solidFill>
                  <a:schemeClr val="tx1">
                    <a:tint val="75000"/>
                  </a:schemeClr>
                </a:solidFill>
              </a:defRPr>
            </a:lvl2pPr>
            <a:lvl3pPr marL="1220450" indent="0">
              <a:buNone/>
              <a:defRPr sz="2402">
                <a:solidFill>
                  <a:schemeClr val="tx1">
                    <a:tint val="75000"/>
                  </a:schemeClr>
                </a:solidFill>
              </a:defRPr>
            </a:lvl3pPr>
            <a:lvl4pPr marL="1830675" indent="0">
              <a:buNone/>
              <a:defRPr sz="2136">
                <a:solidFill>
                  <a:schemeClr val="tx1">
                    <a:tint val="75000"/>
                  </a:schemeClr>
                </a:solidFill>
              </a:defRPr>
            </a:lvl4pPr>
            <a:lvl5pPr marL="2440899" indent="0">
              <a:buNone/>
              <a:defRPr sz="2136">
                <a:solidFill>
                  <a:schemeClr val="tx1">
                    <a:tint val="75000"/>
                  </a:schemeClr>
                </a:solidFill>
              </a:defRPr>
            </a:lvl5pPr>
            <a:lvl6pPr marL="3051124" indent="0">
              <a:buNone/>
              <a:defRPr sz="2136">
                <a:solidFill>
                  <a:schemeClr val="tx1">
                    <a:tint val="75000"/>
                  </a:schemeClr>
                </a:solidFill>
              </a:defRPr>
            </a:lvl6pPr>
            <a:lvl7pPr marL="3661349" indent="0">
              <a:buNone/>
              <a:defRPr sz="2136">
                <a:solidFill>
                  <a:schemeClr val="tx1">
                    <a:tint val="75000"/>
                  </a:schemeClr>
                </a:solidFill>
              </a:defRPr>
            </a:lvl7pPr>
            <a:lvl8pPr marL="4271574" indent="0">
              <a:buNone/>
              <a:defRPr sz="2136">
                <a:solidFill>
                  <a:schemeClr val="tx1">
                    <a:tint val="75000"/>
                  </a:schemeClr>
                </a:solidFill>
              </a:defRPr>
            </a:lvl8pPr>
            <a:lvl9pPr marL="4881799" indent="0">
              <a:buNone/>
              <a:defRPr sz="213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3000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9073" y="2597290"/>
            <a:ext cx="5186998"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8629" y="2597290"/>
            <a:ext cx="5186998" cy="6190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6104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663" y="519460"/>
            <a:ext cx="10526554" cy="18858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664" y="2391766"/>
            <a:ext cx="5163159" cy="1172167"/>
          </a:xfrm>
        </p:spPr>
        <p:txBody>
          <a:bodyPr anchor="b"/>
          <a:lstStyle>
            <a:lvl1pPr marL="0" indent="0">
              <a:buNone/>
              <a:defRPr sz="3203" b="1"/>
            </a:lvl1pPr>
            <a:lvl2pPr marL="610225" indent="0">
              <a:buNone/>
              <a:defRPr sz="2669" b="1"/>
            </a:lvl2pPr>
            <a:lvl3pPr marL="1220450" indent="0">
              <a:buNone/>
              <a:defRPr sz="2402" b="1"/>
            </a:lvl3pPr>
            <a:lvl4pPr marL="1830675" indent="0">
              <a:buNone/>
              <a:defRPr sz="2136" b="1"/>
            </a:lvl4pPr>
            <a:lvl5pPr marL="2440899" indent="0">
              <a:buNone/>
              <a:defRPr sz="2136" b="1"/>
            </a:lvl5pPr>
            <a:lvl6pPr marL="3051124" indent="0">
              <a:buNone/>
              <a:defRPr sz="2136" b="1"/>
            </a:lvl6pPr>
            <a:lvl7pPr marL="3661349" indent="0">
              <a:buNone/>
              <a:defRPr sz="2136" b="1"/>
            </a:lvl7pPr>
            <a:lvl8pPr marL="4271574" indent="0">
              <a:buNone/>
              <a:defRPr sz="2136" b="1"/>
            </a:lvl8pPr>
            <a:lvl9pPr marL="4881799" indent="0">
              <a:buNone/>
              <a:defRPr sz="2136" b="1"/>
            </a:lvl9pPr>
          </a:lstStyle>
          <a:p>
            <a:pPr lvl="0"/>
            <a:r>
              <a:rPr lang="en-US"/>
              <a:t>Edit Master text styles</a:t>
            </a:r>
          </a:p>
        </p:txBody>
      </p:sp>
      <p:sp>
        <p:nvSpPr>
          <p:cNvPr id="4" name="Content Placeholder 3"/>
          <p:cNvSpPr>
            <a:spLocks noGrp="1"/>
          </p:cNvSpPr>
          <p:nvPr>
            <p:ph sz="half" idx="2"/>
          </p:nvPr>
        </p:nvSpPr>
        <p:spPr>
          <a:xfrm>
            <a:off x="840664" y="3563933"/>
            <a:ext cx="5163159"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8630" y="2391766"/>
            <a:ext cx="5188587" cy="1172167"/>
          </a:xfrm>
        </p:spPr>
        <p:txBody>
          <a:bodyPr anchor="b"/>
          <a:lstStyle>
            <a:lvl1pPr marL="0" indent="0">
              <a:buNone/>
              <a:defRPr sz="3203" b="1"/>
            </a:lvl1pPr>
            <a:lvl2pPr marL="610225" indent="0">
              <a:buNone/>
              <a:defRPr sz="2669" b="1"/>
            </a:lvl2pPr>
            <a:lvl3pPr marL="1220450" indent="0">
              <a:buNone/>
              <a:defRPr sz="2402" b="1"/>
            </a:lvl3pPr>
            <a:lvl4pPr marL="1830675" indent="0">
              <a:buNone/>
              <a:defRPr sz="2136" b="1"/>
            </a:lvl4pPr>
            <a:lvl5pPr marL="2440899" indent="0">
              <a:buNone/>
              <a:defRPr sz="2136" b="1"/>
            </a:lvl5pPr>
            <a:lvl6pPr marL="3051124" indent="0">
              <a:buNone/>
              <a:defRPr sz="2136" b="1"/>
            </a:lvl6pPr>
            <a:lvl7pPr marL="3661349" indent="0">
              <a:buNone/>
              <a:defRPr sz="2136" b="1"/>
            </a:lvl7pPr>
            <a:lvl8pPr marL="4271574" indent="0">
              <a:buNone/>
              <a:defRPr sz="2136" b="1"/>
            </a:lvl8pPr>
            <a:lvl9pPr marL="4881799" indent="0">
              <a:buNone/>
              <a:defRPr sz="2136" b="1"/>
            </a:lvl9pPr>
          </a:lstStyle>
          <a:p>
            <a:pPr lvl="0"/>
            <a:r>
              <a:rPr lang="en-US"/>
              <a:t>Edit Master text styles</a:t>
            </a:r>
          </a:p>
        </p:txBody>
      </p:sp>
      <p:sp>
        <p:nvSpPr>
          <p:cNvPr id="6" name="Content Placeholder 5"/>
          <p:cNvSpPr>
            <a:spLocks noGrp="1"/>
          </p:cNvSpPr>
          <p:nvPr>
            <p:ph sz="quarter" idx="4"/>
          </p:nvPr>
        </p:nvSpPr>
        <p:spPr>
          <a:xfrm>
            <a:off x="6178630" y="3563933"/>
            <a:ext cx="5188587" cy="5242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77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1445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111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663" y="650452"/>
            <a:ext cx="3936333" cy="2276581"/>
          </a:xfrm>
        </p:spPr>
        <p:txBody>
          <a:bodyPr anchor="b"/>
          <a:lstStyle>
            <a:lvl1pPr>
              <a:defRPr sz="4271"/>
            </a:lvl1pPr>
          </a:lstStyle>
          <a:p>
            <a:r>
              <a:rPr lang="en-US"/>
              <a:t>Click to edit Master title style</a:t>
            </a:r>
            <a:endParaRPr lang="en-US" dirty="0"/>
          </a:p>
        </p:txBody>
      </p:sp>
      <p:sp>
        <p:nvSpPr>
          <p:cNvPr id="3" name="Content Placeholder 2"/>
          <p:cNvSpPr>
            <a:spLocks noGrp="1"/>
          </p:cNvSpPr>
          <p:nvPr>
            <p:ph idx="1"/>
          </p:nvPr>
        </p:nvSpPr>
        <p:spPr>
          <a:xfrm>
            <a:off x="5188587" y="1404797"/>
            <a:ext cx="6178629" cy="6933634"/>
          </a:xfrm>
        </p:spPr>
        <p:txBody>
          <a:bodyPr/>
          <a:lstStyle>
            <a:lvl1pPr>
              <a:defRPr sz="4271"/>
            </a:lvl1pPr>
            <a:lvl2pPr>
              <a:defRPr sz="3737"/>
            </a:lvl2pPr>
            <a:lvl3pPr>
              <a:defRPr sz="3203"/>
            </a:lvl3pPr>
            <a:lvl4pPr>
              <a:defRPr sz="2669"/>
            </a:lvl4pPr>
            <a:lvl5pPr>
              <a:defRPr sz="2669"/>
            </a:lvl5pPr>
            <a:lvl6pPr>
              <a:defRPr sz="2669"/>
            </a:lvl6pPr>
            <a:lvl7pPr>
              <a:defRPr sz="2669"/>
            </a:lvl7pPr>
            <a:lvl8pPr>
              <a:defRPr sz="2669"/>
            </a:lvl8pPr>
            <a:lvl9pPr>
              <a:defRPr sz="266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663" y="2927032"/>
            <a:ext cx="3936333" cy="5422690"/>
          </a:xfrm>
        </p:spPr>
        <p:txBody>
          <a:bodyPr/>
          <a:lstStyle>
            <a:lvl1pPr marL="0" indent="0">
              <a:buNone/>
              <a:defRPr sz="2136"/>
            </a:lvl1pPr>
            <a:lvl2pPr marL="610225" indent="0">
              <a:buNone/>
              <a:defRPr sz="1869"/>
            </a:lvl2pPr>
            <a:lvl3pPr marL="1220450" indent="0">
              <a:buNone/>
              <a:defRPr sz="1602"/>
            </a:lvl3pPr>
            <a:lvl4pPr marL="1830675" indent="0">
              <a:buNone/>
              <a:defRPr sz="1335"/>
            </a:lvl4pPr>
            <a:lvl5pPr marL="2440899" indent="0">
              <a:buNone/>
              <a:defRPr sz="1335"/>
            </a:lvl5pPr>
            <a:lvl6pPr marL="3051124" indent="0">
              <a:buNone/>
              <a:defRPr sz="1335"/>
            </a:lvl6pPr>
            <a:lvl7pPr marL="3661349" indent="0">
              <a:buNone/>
              <a:defRPr sz="1335"/>
            </a:lvl7pPr>
            <a:lvl8pPr marL="4271574" indent="0">
              <a:buNone/>
              <a:defRPr sz="1335"/>
            </a:lvl8pPr>
            <a:lvl9pPr marL="4881799" indent="0">
              <a:buNone/>
              <a:defRPr sz="1335"/>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6613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663" y="650452"/>
            <a:ext cx="3936333" cy="2276581"/>
          </a:xfrm>
        </p:spPr>
        <p:txBody>
          <a:bodyPr anchor="b"/>
          <a:lstStyle>
            <a:lvl1pPr>
              <a:defRPr sz="4271"/>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8587" y="1404797"/>
            <a:ext cx="6178629" cy="6933634"/>
          </a:xfrm>
        </p:spPr>
        <p:txBody>
          <a:bodyPr anchor="t"/>
          <a:lstStyle>
            <a:lvl1pPr marL="0" indent="0">
              <a:buNone/>
              <a:defRPr sz="4271"/>
            </a:lvl1pPr>
            <a:lvl2pPr marL="610225" indent="0">
              <a:buNone/>
              <a:defRPr sz="3737"/>
            </a:lvl2pPr>
            <a:lvl3pPr marL="1220450" indent="0">
              <a:buNone/>
              <a:defRPr sz="3203"/>
            </a:lvl3pPr>
            <a:lvl4pPr marL="1830675" indent="0">
              <a:buNone/>
              <a:defRPr sz="2669"/>
            </a:lvl4pPr>
            <a:lvl5pPr marL="2440899" indent="0">
              <a:buNone/>
              <a:defRPr sz="2669"/>
            </a:lvl5pPr>
            <a:lvl6pPr marL="3051124" indent="0">
              <a:buNone/>
              <a:defRPr sz="2669"/>
            </a:lvl6pPr>
            <a:lvl7pPr marL="3661349" indent="0">
              <a:buNone/>
              <a:defRPr sz="2669"/>
            </a:lvl7pPr>
            <a:lvl8pPr marL="4271574" indent="0">
              <a:buNone/>
              <a:defRPr sz="2669"/>
            </a:lvl8pPr>
            <a:lvl9pPr marL="4881799" indent="0">
              <a:buNone/>
              <a:defRPr sz="2669"/>
            </a:lvl9pPr>
          </a:lstStyle>
          <a:p>
            <a:r>
              <a:rPr lang="en-US"/>
              <a:t>Click icon to add picture</a:t>
            </a:r>
            <a:endParaRPr lang="en-US" dirty="0"/>
          </a:p>
        </p:txBody>
      </p:sp>
      <p:sp>
        <p:nvSpPr>
          <p:cNvPr id="4" name="Text Placeholder 3"/>
          <p:cNvSpPr>
            <a:spLocks noGrp="1"/>
          </p:cNvSpPr>
          <p:nvPr>
            <p:ph type="body" sz="half" idx="2"/>
          </p:nvPr>
        </p:nvSpPr>
        <p:spPr>
          <a:xfrm>
            <a:off x="840663" y="2927032"/>
            <a:ext cx="3936333" cy="5422690"/>
          </a:xfrm>
        </p:spPr>
        <p:txBody>
          <a:bodyPr/>
          <a:lstStyle>
            <a:lvl1pPr marL="0" indent="0">
              <a:buNone/>
              <a:defRPr sz="2136"/>
            </a:lvl1pPr>
            <a:lvl2pPr marL="610225" indent="0">
              <a:buNone/>
              <a:defRPr sz="1869"/>
            </a:lvl2pPr>
            <a:lvl3pPr marL="1220450" indent="0">
              <a:buNone/>
              <a:defRPr sz="1602"/>
            </a:lvl3pPr>
            <a:lvl4pPr marL="1830675" indent="0">
              <a:buNone/>
              <a:defRPr sz="1335"/>
            </a:lvl4pPr>
            <a:lvl5pPr marL="2440899" indent="0">
              <a:buNone/>
              <a:defRPr sz="1335"/>
            </a:lvl5pPr>
            <a:lvl6pPr marL="3051124" indent="0">
              <a:buNone/>
              <a:defRPr sz="1335"/>
            </a:lvl6pPr>
            <a:lvl7pPr marL="3661349" indent="0">
              <a:buNone/>
              <a:defRPr sz="1335"/>
            </a:lvl7pPr>
            <a:lvl8pPr marL="4271574" indent="0">
              <a:buNone/>
              <a:defRPr sz="1335"/>
            </a:lvl8pPr>
            <a:lvl9pPr marL="4881799" indent="0">
              <a:buNone/>
              <a:defRPr sz="1335"/>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961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073" y="519460"/>
            <a:ext cx="10526554" cy="18858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9073" y="2597290"/>
            <a:ext cx="10526554" cy="61905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9073" y="9043087"/>
            <a:ext cx="2746058" cy="519458"/>
          </a:xfrm>
          <a:prstGeom prst="rect">
            <a:avLst/>
          </a:prstGeom>
        </p:spPr>
        <p:txBody>
          <a:bodyPr vert="horz" lIns="91440" tIns="45720" rIns="91440" bIns="45720" rtlCol="0" anchor="ctr"/>
          <a:lstStyle>
            <a:lvl1pPr algn="l">
              <a:defRPr sz="1602">
                <a:solidFill>
                  <a:schemeClr val="tx1">
                    <a:tint val="75000"/>
                  </a:schemeClr>
                </a:solidFill>
              </a:defRPr>
            </a:lvl1pPr>
          </a:lstStyle>
          <a:p>
            <a:fld id="{C764DE79-268F-4C1A-8933-263129D2AF90}" type="datetimeFigureOut">
              <a:rPr lang="en-US" smtClean="0"/>
              <a:t>11/11/2023</a:t>
            </a:fld>
            <a:endParaRPr lang="en-US" dirty="0"/>
          </a:p>
        </p:txBody>
      </p:sp>
      <p:sp>
        <p:nvSpPr>
          <p:cNvPr id="5" name="Footer Placeholder 4"/>
          <p:cNvSpPr>
            <a:spLocks noGrp="1"/>
          </p:cNvSpPr>
          <p:nvPr>
            <p:ph type="ftr" sz="quarter" idx="3"/>
          </p:nvPr>
        </p:nvSpPr>
        <p:spPr>
          <a:xfrm>
            <a:off x="4042807" y="9043087"/>
            <a:ext cx="4119086" cy="519458"/>
          </a:xfrm>
          <a:prstGeom prst="rect">
            <a:avLst/>
          </a:prstGeom>
        </p:spPr>
        <p:txBody>
          <a:bodyPr vert="horz" lIns="91440" tIns="45720" rIns="91440" bIns="45720" rtlCol="0" anchor="ctr"/>
          <a:lstStyle>
            <a:lvl1pPr algn="ctr">
              <a:defRPr sz="160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9569" y="9043087"/>
            <a:ext cx="2746058" cy="519458"/>
          </a:xfrm>
          <a:prstGeom prst="rect">
            <a:avLst/>
          </a:prstGeom>
        </p:spPr>
        <p:txBody>
          <a:bodyPr vert="horz" lIns="91440" tIns="45720" rIns="91440" bIns="45720" rtlCol="0" anchor="ctr"/>
          <a:lstStyle>
            <a:lvl1pPr algn="r">
              <a:defRPr sz="1602">
                <a:solidFill>
                  <a:schemeClr val="tx1">
                    <a:tint val="75000"/>
                  </a:schemeClr>
                </a:solidFill>
              </a:defRPr>
            </a:lvl1p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6023FF85-D7F5-5246-8ED9-183B106FD8E7}"/>
              </a:ext>
            </a:extLst>
          </p:cNvPr>
          <p:cNvPicPr>
            <a:picLocks noChangeAspect="1"/>
          </p:cNvPicPr>
          <p:nvPr userDrawn="1"/>
        </p:nvPicPr>
        <p:blipFill>
          <a:blip r:embed="rId16"/>
          <a:stretch>
            <a:fillRect/>
          </a:stretch>
        </p:blipFill>
        <p:spPr>
          <a:xfrm>
            <a:off x="0" y="0"/>
            <a:ext cx="12204700" cy="9756775"/>
          </a:xfrm>
          <a:prstGeom prst="rect">
            <a:avLst/>
          </a:prstGeom>
        </p:spPr>
      </p:pic>
      <p:sp>
        <p:nvSpPr>
          <p:cNvPr id="8" name="Rectangle 7">
            <a:extLst>
              <a:ext uri="{FF2B5EF4-FFF2-40B4-BE49-F238E27FC236}">
                <a16:creationId xmlns:a16="http://schemas.microsoft.com/office/drawing/2014/main" id="{88877441-0775-A34C-ACE7-565FF08EB96D}"/>
              </a:ext>
            </a:extLst>
          </p:cNvPr>
          <p:cNvSpPr/>
          <p:nvPr userDrawn="1"/>
        </p:nvSpPr>
        <p:spPr>
          <a:xfrm>
            <a:off x="2" y="-202166"/>
            <a:ext cx="12518065" cy="10161109"/>
          </a:xfrm>
          <a:prstGeom prst="rect">
            <a:avLst/>
          </a:prstGeom>
          <a:solidFill>
            <a:schemeClr val="tx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535" tIns="45768" rIns="91535" bIns="45768" numCol="1" spcCol="0" rtlCol="0" fromWordArt="0" anchor="ctr" anchorCtr="0" forceAA="0" compatLnSpc="1">
            <a:prstTxWarp prst="textNoShape">
              <a:avLst/>
            </a:prstTxWarp>
            <a:noAutofit/>
          </a:bodyPr>
          <a:lstStyle/>
          <a:p>
            <a:pPr algn="ctr"/>
            <a:endParaRPr lang="en-US" sz="1802" dirty="0"/>
          </a:p>
        </p:txBody>
      </p:sp>
    </p:spTree>
    <p:extLst>
      <p:ext uri="{BB962C8B-B14F-4D97-AF65-F5344CB8AC3E}">
        <p14:creationId xmlns:p14="http://schemas.microsoft.com/office/powerpoint/2010/main" val="117564372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50" r:id="rId13"/>
  </p:sldLayoutIdLst>
  <p:txStyles>
    <p:titleStyle>
      <a:lvl1pPr algn="l" defTabSz="1220450" rtl="0" eaLnBrk="1" latinLnBrk="0" hangingPunct="1">
        <a:lnSpc>
          <a:spcPct val="90000"/>
        </a:lnSpc>
        <a:spcBef>
          <a:spcPct val="0"/>
        </a:spcBef>
        <a:buNone/>
        <a:defRPr sz="5873" kern="1200">
          <a:solidFill>
            <a:schemeClr val="tx1"/>
          </a:solidFill>
          <a:latin typeface="+mj-lt"/>
          <a:ea typeface="+mj-ea"/>
          <a:cs typeface="+mj-cs"/>
        </a:defRPr>
      </a:lvl1pPr>
    </p:titleStyle>
    <p:bodyStyle>
      <a:lvl1pPr marL="305112" indent="-305112" algn="l" defTabSz="1220450" rtl="0" eaLnBrk="1" latinLnBrk="0" hangingPunct="1">
        <a:lnSpc>
          <a:spcPct val="90000"/>
        </a:lnSpc>
        <a:spcBef>
          <a:spcPts val="1335"/>
        </a:spcBef>
        <a:buFont typeface="Arial" panose="020B0604020202020204" pitchFamily="34" charset="0"/>
        <a:buChar char="•"/>
        <a:defRPr sz="3737" kern="1200">
          <a:solidFill>
            <a:schemeClr val="tx1"/>
          </a:solidFill>
          <a:latin typeface="+mn-lt"/>
          <a:ea typeface="+mn-ea"/>
          <a:cs typeface="+mn-cs"/>
        </a:defRPr>
      </a:lvl1pPr>
      <a:lvl2pPr marL="915337" indent="-305112" algn="l" defTabSz="1220450" rtl="0" eaLnBrk="1" latinLnBrk="0" hangingPunct="1">
        <a:lnSpc>
          <a:spcPct val="90000"/>
        </a:lnSpc>
        <a:spcBef>
          <a:spcPts val="667"/>
        </a:spcBef>
        <a:buFont typeface="Arial" panose="020B0604020202020204" pitchFamily="34" charset="0"/>
        <a:buChar char="•"/>
        <a:defRPr sz="3203" kern="1200">
          <a:solidFill>
            <a:schemeClr val="tx1"/>
          </a:solidFill>
          <a:latin typeface="+mn-lt"/>
          <a:ea typeface="+mn-ea"/>
          <a:cs typeface="+mn-cs"/>
        </a:defRPr>
      </a:lvl2pPr>
      <a:lvl3pPr marL="1525562" indent="-305112" algn="l" defTabSz="1220450" rtl="0" eaLnBrk="1" latinLnBrk="0" hangingPunct="1">
        <a:lnSpc>
          <a:spcPct val="90000"/>
        </a:lnSpc>
        <a:spcBef>
          <a:spcPts val="667"/>
        </a:spcBef>
        <a:buFont typeface="Arial" panose="020B0604020202020204" pitchFamily="34" charset="0"/>
        <a:buChar char="•"/>
        <a:defRPr sz="2669" kern="1200">
          <a:solidFill>
            <a:schemeClr val="tx1"/>
          </a:solidFill>
          <a:latin typeface="+mn-lt"/>
          <a:ea typeface="+mn-ea"/>
          <a:cs typeface="+mn-cs"/>
        </a:defRPr>
      </a:lvl3pPr>
      <a:lvl4pPr marL="2135787"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4pPr>
      <a:lvl5pPr marL="2746012"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5pPr>
      <a:lvl6pPr marL="3356237"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6pPr>
      <a:lvl7pPr marL="3966461"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7pPr>
      <a:lvl8pPr marL="4576686"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8pPr>
      <a:lvl9pPr marL="5186911" indent="-305112" algn="l" defTabSz="1220450" rtl="0" eaLnBrk="1" latinLnBrk="0" hangingPunct="1">
        <a:lnSpc>
          <a:spcPct val="90000"/>
        </a:lnSpc>
        <a:spcBef>
          <a:spcPts val="667"/>
        </a:spcBef>
        <a:buFont typeface="Arial" panose="020B0604020202020204" pitchFamily="34" charset="0"/>
        <a:buChar char="•"/>
        <a:defRPr sz="2402" kern="1200">
          <a:solidFill>
            <a:schemeClr val="tx1"/>
          </a:solidFill>
          <a:latin typeface="+mn-lt"/>
          <a:ea typeface="+mn-ea"/>
          <a:cs typeface="+mn-cs"/>
        </a:defRPr>
      </a:lvl9pPr>
    </p:bodyStyle>
    <p:otherStyle>
      <a:defPPr>
        <a:defRPr lang="en-US"/>
      </a:defPPr>
      <a:lvl1pPr marL="0" algn="l" defTabSz="1220450" rtl="0" eaLnBrk="1" latinLnBrk="0" hangingPunct="1">
        <a:defRPr sz="2402" kern="1200">
          <a:solidFill>
            <a:schemeClr val="tx1"/>
          </a:solidFill>
          <a:latin typeface="+mn-lt"/>
          <a:ea typeface="+mn-ea"/>
          <a:cs typeface="+mn-cs"/>
        </a:defRPr>
      </a:lvl1pPr>
      <a:lvl2pPr marL="610225" algn="l" defTabSz="1220450" rtl="0" eaLnBrk="1" latinLnBrk="0" hangingPunct="1">
        <a:defRPr sz="2402" kern="1200">
          <a:solidFill>
            <a:schemeClr val="tx1"/>
          </a:solidFill>
          <a:latin typeface="+mn-lt"/>
          <a:ea typeface="+mn-ea"/>
          <a:cs typeface="+mn-cs"/>
        </a:defRPr>
      </a:lvl2pPr>
      <a:lvl3pPr marL="1220450" algn="l" defTabSz="1220450" rtl="0" eaLnBrk="1" latinLnBrk="0" hangingPunct="1">
        <a:defRPr sz="2402" kern="1200">
          <a:solidFill>
            <a:schemeClr val="tx1"/>
          </a:solidFill>
          <a:latin typeface="+mn-lt"/>
          <a:ea typeface="+mn-ea"/>
          <a:cs typeface="+mn-cs"/>
        </a:defRPr>
      </a:lvl3pPr>
      <a:lvl4pPr marL="1830675" algn="l" defTabSz="1220450" rtl="0" eaLnBrk="1" latinLnBrk="0" hangingPunct="1">
        <a:defRPr sz="2402" kern="1200">
          <a:solidFill>
            <a:schemeClr val="tx1"/>
          </a:solidFill>
          <a:latin typeface="+mn-lt"/>
          <a:ea typeface="+mn-ea"/>
          <a:cs typeface="+mn-cs"/>
        </a:defRPr>
      </a:lvl4pPr>
      <a:lvl5pPr marL="2440899" algn="l" defTabSz="1220450" rtl="0" eaLnBrk="1" latinLnBrk="0" hangingPunct="1">
        <a:defRPr sz="2402" kern="1200">
          <a:solidFill>
            <a:schemeClr val="tx1"/>
          </a:solidFill>
          <a:latin typeface="+mn-lt"/>
          <a:ea typeface="+mn-ea"/>
          <a:cs typeface="+mn-cs"/>
        </a:defRPr>
      </a:lvl5pPr>
      <a:lvl6pPr marL="3051124" algn="l" defTabSz="1220450" rtl="0" eaLnBrk="1" latinLnBrk="0" hangingPunct="1">
        <a:defRPr sz="2402" kern="1200">
          <a:solidFill>
            <a:schemeClr val="tx1"/>
          </a:solidFill>
          <a:latin typeface="+mn-lt"/>
          <a:ea typeface="+mn-ea"/>
          <a:cs typeface="+mn-cs"/>
        </a:defRPr>
      </a:lvl6pPr>
      <a:lvl7pPr marL="3661349" algn="l" defTabSz="1220450" rtl="0" eaLnBrk="1" latinLnBrk="0" hangingPunct="1">
        <a:defRPr sz="2402" kern="1200">
          <a:solidFill>
            <a:schemeClr val="tx1"/>
          </a:solidFill>
          <a:latin typeface="+mn-lt"/>
          <a:ea typeface="+mn-ea"/>
          <a:cs typeface="+mn-cs"/>
        </a:defRPr>
      </a:lvl7pPr>
      <a:lvl8pPr marL="4271574" algn="l" defTabSz="1220450" rtl="0" eaLnBrk="1" latinLnBrk="0" hangingPunct="1">
        <a:defRPr sz="2402" kern="1200">
          <a:solidFill>
            <a:schemeClr val="tx1"/>
          </a:solidFill>
          <a:latin typeface="+mn-lt"/>
          <a:ea typeface="+mn-ea"/>
          <a:cs typeface="+mn-cs"/>
        </a:defRPr>
      </a:lvl8pPr>
      <a:lvl9pPr marL="4881799" algn="l" defTabSz="1220450" rtl="0" eaLnBrk="1" latinLnBrk="0" hangingPunct="1">
        <a:defRPr sz="24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DC004-7C92-1942-A8AB-BE202199A186}"/>
              </a:ext>
            </a:extLst>
          </p:cNvPr>
          <p:cNvSpPr txBox="1"/>
          <p:nvPr/>
        </p:nvSpPr>
        <p:spPr>
          <a:xfrm>
            <a:off x="372533" y="1435793"/>
            <a:ext cx="10837333" cy="3046988"/>
          </a:xfrm>
          <a:prstGeom prst="rect">
            <a:avLst/>
          </a:prstGeom>
          <a:noFill/>
        </p:spPr>
        <p:txBody>
          <a:bodyPr wrap="square" rtlCol="0">
            <a:spAutoFit/>
          </a:bodyPr>
          <a:lstStyle/>
          <a:p>
            <a:pPr algn="ctr"/>
            <a:r>
              <a:rPr lang="en-US" sz="9600" spc="300" dirty="0">
                <a:solidFill>
                  <a:schemeClr val="bg1"/>
                </a:solidFill>
                <a:latin typeface="Trade Gothic LT Std Bold Conden" pitchFamily="2" charset="0"/>
              </a:rPr>
              <a:t>Die </a:t>
            </a:r>
            <a:r>
              <a:rPr lang="en-US" sz="9600" spc="300" dirty="0" err="1">
                <a:solidFill>
                  <a:schemeClr val="bg1"/>
                </a:solidFill>
                <a:latin typeface="Trade Gothic LT Std Bold Conden" pitchFamily="2" charset="0"/>
              </a:rPr>
              <a:t>waarheid</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sal</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jou</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vrymaak</a:t>
            </a:r>
            <a:endParaRPr lang="en-US" sz="9600" spc="300" dirty="0">
              <a:solidFill>
                <a:schemeClr val="bg1"/>
              </a:solidFill>
              <a:latin typeface="Trade Gothic LT Std Bold Conden" pitchFamily="2" charset="0"/>
            </a:endParaRPr>
          </a:p>
        </p:txBody>
      </p:sp>
      <p:sp>
        <p:nvSpPr>
          <p:cNvPr id="2" name="TextBox 1">
            <a:extLst>
              <a:ext uri="{FF2B5EF4-FFF2-40B4-BE49-F238E27FC236}">
                <a16:creationId xmlns:a16="http://schemas.microsoft.com/office/drawing/2014/main" id="{B710454B-FB7F-534D-BC0B-7323000C9E7A}"/>
              </a:ext>
            </a:extLst>
          </p:cNvPr>
          <p:cNvSpPr txBox="1"/>
          <p:nvPr/>
        </p:nvSpPr>
        <p:spPr>
          <a:xfrm>
            <a:off x="2319948" y="7293987"/>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Renier Louwrens</a:t>
            </a:r>
          </a:p>
        </p:txBody>
      </p:sp>
    </p:spTree>
    <p:extLst>
      <p:ext uri="{BB962C8B-B14F-4D97-AF65-F5344CB8AC3E}">
        <p14:creationId xmlns:p14="http://schemas.microsoft.com/office/powerpoint/2010/main" val="219814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Chuck</a:t>
            </a:r>
          </a:p>
        </p:txBody>
      </p:sp>
      <p:pic>
        <p:nvPicPr>
          <p:cNvPr id="3" name="Picture 2">
            <a:extLst>
              <a:ext uri="{FF2B5EF4-FFF2-40B4-BE49-F238E27FC236}">
                <a16:creationId xmlns:a16="http://schemas.microsoft.com/office/drawing/2014/main" id="{87525A82-253E-AD41-1BBB-494E7700E383}"/>
              </a:ext>
            </a:extLst>
          </p:cNvPr>
          <p:cNvPicPr>
            <a:picLocks noChangeAspect="1"/>
          </p:cNvPicPr>
          <p:nvPr/>
        </p:nvPicPr>
        <p:blipFill>
          <a:blip r:embed="rId2"/>
          <a:stretch>
            <a:fillRect/>
          </a:stretch>
        </p:blipFill>
        <p:spPr>
          <a:xfrm>
            <a:off x="2008513" y="2530595"/>
            <a:ext cx="8727578" cy="5807806"/>
          </a:xfrm>
          <a:prstGeom prst="rect">
            <a:avLst/>
          </a:prstGeom>
        </p:spPr>
      </p:pic>
    </p:spTree>
    <p:extLst>
      <p:ext uri="{BB962C8B-B14F-4D97-AF65-F5344CB8AC3E}">
        <p14:creationId xmlns:p14="http://schemas.microsoft.com/office/powerpoint/2010/main" val="87694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001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Vals</a:t>
            </a:r>
            <a:r>
              <a:rPr lang="en-ZA" sz="6000" kern="0" dirty="0">
                <a:solidFill>
                  <a:schemeClr val="bg1"/>
                </a:solidFill>
              </a:rPr>
              <a:t> </a:t>
            </a:r>
            <a:r>
              <a:rPr lang="en-ZA" sz="6000" kern="0" dirty="0" err="1">
                <a:solidFill>
                  <a:schemeClr val="bg1"/>
                </a:solidFill>
              </a:rPr>
              <a:t>ammunisie</a:t>
            </a:r>
            <a:r>
              <a:rPr lang="en-ZA" sz="6000" kern="0" dirty="0">
                <a:solidFill>
                  <a:schemeClr val="bg1"/>
                </a:solidFill>
              </a:rPr>
              <a:t>.</a:t>
            </a:r>
          </a:p>
        </p:txBody>
      </p:sp>
      <p:pic>
        <p:nvPicPr>
          <p:cNvPr id="3" name="Picture 2">
            <a:extLst>
              <a:ext uri="{FF2B5EF4-FFF2-40B4-BE49-F238E27FC236}">
                <a16:creationId xmlns:a16="http://schemas.microsoft.com/office/drawing/2014/main" id="{1D2D4FDC-BD64-B13B-A6F0-598B33FF2F7C}"/>
              </a:ext>
            </a:extLst>
          </p:cNvPr>
          <p:cNvPicPr>
            <a:picLocks noChangeAspect="1"/>
          </p:cNvPicPr>
          <p:nvPr/>
        </p:nvPicPr>
        <p:blipFill>
          <a:blip r:embed="rId3"/>
          <a:stretch>
            <a:fillRect/>
          </a:stretch>
        </p:blipFill>
        <p:spPr>
          <a:xfrm>
            <a:off x="428665" y="2291612"/>
            <a:ext cx="7898524" cy="3060678"/>
          </a:xfrm>
          <a:prstGeom prst="rect">
            <a:avLst/>
          </a:prstGeom>
        </p:spPr>
      </p:pic>
    </p:spTree>
    <p:extLst>
      <p:ext uri="{BB962C8B-B14F-4D97-AF65-F5344CB8AC3E}">
        <p14:creationId xmlns:p14="http://schemas.microsoft.com/office/powerpoint/2010/main" val="76865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001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Vals</a:t>
            </a:r>
            <a:r>
              <a:rPr lang="en-ZA" sz="6000" kern="0" dirty="0">
                <a:solidFill>
                  <a:schemeClr val="bg1"/>
                </a:solidFill>
              </a:rPr>
              <a:t> </a:t>
            </a:r>
            <a:r>
              <a:rPr lang="en-ZA" sz="6000" kern="0" dirty="0" err="1">
                <a:solidFill>
                  <a:schemeClr val="bg1"/>
                </a:solidFill>
              </a:rPr>
              <a:t>ammunisie</a:t>
            </a:r>
            <a:r>
              <a:rPr lang="en-ZA" sz="6000" kern="0" dirty="0">
                <a:solidFill>
                  <a:schemeClr val="bg1"/>
                </a:solidFill>
              </a:rPr>
              <a:t>.</a:t>
            </a:r>
          </a:p>
        </p:txBody>
      </p:sp>
      <p:pic>
        <p:nvPicPr>
          <p:cNvPr id="3" name="Picture 2">
            <a:extLst>
              <a:ext uri="{FF2B5EF4-FFF2-40B4-BE49-F238E27FC236}">
                <a16:creationId xmlns:a16="http://schemas.microsoft.com/office/drawing/2014/main" id="{1D2D4FDC-BD64-B13B-A6F0-598B33FF2F7C}"/>
              </a:ext>
            </a:extLst>
          </p:cNvPr>
          <p:cNvPicPr>
            <a:picLocks noChangeAspect="1"/>
          </p:cNvPicPr>
          <p:nvPr/>
        </p:nvPicPr>
        <p:blipFill>
          <a:blip r:embed="rId3"/>
          <a:stretch>
            <a:fillRect/>
          </a:stretch>
        </p:blipFill>
        <p:spPr>
          <a:xfrm>
            <a:off x="428665" y="2291612"/>
            <a:ext cx="7898524" cy="3060678"/>
          </a:xfrm>
          <a:prstGeom prst="rect">
            <a:avLst/>
          </a:prstGeom>
        </p:spPr>
      </p:pic>
      <p:pic>
        <p:nvPicPr>
          <p:cNvPr id="2" name="Picture 1">
            <a:extLst>
              <a:ext uri="{FF2B5EF4-FFF2-40B4-BE49-F238E27FC236}">
                <a16:creationId xmlns:a16="http://schemas.microsoft.com/office/drawing/2014/main" id="{B55CE451-3720-520E-5C87-5CE2E60F68A8}"/>
              </a:ext>
            </a:extLst>
          </p:cNvPr>
          <p:cNvPicPr>
            <a:picLocks noChangeAspect="1"/>
          </p:cNvPicPr>
          <p:nvPr/>
        </p:nvPicPr>
        <p:blipFill>
          <a:blip r:embed="rId4"/>
          <a:stretch>
            <a:fillRect/>
          </a:stretch>
        </p:blipFill>
        <p:spPr>
          <a:xfrm>
            <a:off x="4614348" y="5761183"/>
            <a:ext cx="6066046" cy="3407959"/>
          </a:xfrm>
          <a:prstGeom prst="rect">
            <a:avLst/>
          </a:prstGeom>
        </p:spPr>
      </p:pic>
      <p:cxnSp>
        <p:nvCxnSpPr>
          <p:cNvPr id="8" name="Straight Connector 7">
            <a:extLst>
              <a:ext uri="{FF2B5EF4-FFF2-40B4-BE49-F238E27FC236}">
                <a16:creationId xmlns:a16="http://schemas.microsoft.com/office/drawing/2014/main" id="{CB7842DF-E99B-B7F8-24EC-FEDF5C42E814}"/>
              </a:ext>
            </a:extLst>
          </p:cNvPr>
          <p:cNvCxnSpPr/>
          <p:nvPr/>
        </p:nvCxnSpPr>
        <p:spPr>
          <a:xfrm flipV="1">
            <a:off x="428665" y="2291612"/>
            <a:ext cx="7898524" cy="25867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50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r>
              <a:rPr lang="nl-NL" sz="4800" dirty="0">
                <a:solidFill>
                  <a:schemeClr val="bg1"/>
                </a:solidFill>
              </a:rPr>
              <a:t>1 MOENIE oordeel nie, sodat julle nie geoordeel word nie.</a:t>
            </a:r>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Matteus</a:t>
            </a:r>
            <a:r>
              <a:rPr lang="en-ZA" sz="6000" kern="0" dirty="0">
                <a:solidFill>
                  <a:schemeClr val="bg1"/>
                </a:solidFill>
              </a:rPr>
              <a:t> 7</a:t>
            </a:r>
          </a:p>
        </p:txBody>
      </p:sp>
    </p:spTree>
    <p:extLst>
      <p:ext uri="{BB962C8B-B14F-4D97-AF65-F5344CB8AC3E}">
        <p14:creationId xmlns:p14="http://schemas.microsoft.com/office/powerpoint/2010/main" val="205189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452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r>
              <a:rPr lang="nl-NL" sz="4800" dirty="0">
                <a:solidFill>
                  <a:schemeClr val="bg1"/>
                </a:solidFill>
              </a:rPr>
              <a:t>1 MOENIE oordeel nie, sodat julle nie geoordeel word nie.</a:t>
            </a:r>
          </a:p>
          <a:p>
            <a:r>
              <a:rPr lang="nl-NL" sz="4800" dirty="0">
                <a:solidFill>
                  <a:schemeClr val="bg1"/>
                </a:solidFill>
              </a:rPr>
              <a:t>2Want met die oordeel waarmee julle oordeel, sal julle geoordeel word; en met die maat waarmee julle meet, sal weer vir julle gemeet word.</a:t>
            </a:r>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Matteus</a:t>
            </a:r>
            <a:r>
              <a:rPr lang="en-ZA" sz="6000" kern="0" dirty="0">
                <a:solidFill>
                  <a:schemeClr val="bg1"/>
                </a:solidFill>
              </a:rPr>
              <a:t> 7</a:t>
            </a:r>
          </a:p>
        </p:txBody>
      </p:sp>
    </p:spTree>
    <p:extLst>
      <p:ext uri="{BB962C8B-B14F-4D97-AF65-F5344CB8AC3E}">
        <p14:creationId xmlns:p14="http://schemas.microsoft.com/office/powerpoint/2010/main" val="3927068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r>
              <a:rPr lang="nl-NL" sz="4800" dirty="0">
                <a:solidFill>
                  <a:schemeClr val="bg1"/>
                </a:solidFill>
              </a:rPr>
              <a:t>3En waarom sien jy die splinter in die oog van jou broeder, maar die balk in jou eie oog merk jy nie op nie?</a:t>
            </a:r>
          </a:p>
          <a:p>
            <a:r>
              <a:rPr lang="nl-NL" sz="4800" dirty="0">
                <a:solidFill>
                  <a:schemeClr val="bg1"/>
                </a:solidFill>
              </a:rPr>
              <a:t>4Of hoe sal jy vir jou broeder sê: Laat my toe om die splinter uit jou oog uit te haal, en kyk, in jou eie oog is die balk!</a:t>
            </a:r>
          </a:p>
          <a:p>
            <a:r>
              <a:rPr lang="nl-NL" sz="4800" dirty="0">
                <a:solidFill>
                  <a:schemeClr val="bg1"/>
                </a:solidFill>
              </a:rPr>
              <a:t>5Geveinsde, haal eers die balk uit jou oog uit, en dan sal jy goed sien om die splinter uit die oog van jou broeder uit te haal.</a:t>
            </a:r>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Matteus</a:t>
            </a:r>
            <a:r>
              <a:rPr lang="en-ZA" sz="6000" kern="0" dirty="0">
                <a:solidFill>
                  <a:schemeClr val="bg1"/>
                </a:solidFill>
              </a:rPr>
              <a:t> 7</a:t>
            </a:r>
          </a:p>
        </p:txBody>
      </p:sp>
    </p:spTree>
    <p:extLst>
      <p:ext uri="{BB962C8B-B14F-4D97-AF65-F5344CB8AC3E}">
        <p14:creationId xmlns:p14="http://schemas.microsoft.com/office/powerpoint/2010/main" val="3344962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r>
              <a:rPr lang="nl-NL" sz="4800" dirty="0">
                <a:solidFill>
                  <a:schemeClr val="bg1"/>
                </a:solidFill>
              </a:rPr>
              <a:t>3En waarom sien jy die splinter in die oog van jou broeder, maar die balk in jou eie oog merk jy nie op nie?</a:t>
            </a:r>
          </a:p>
          <a:p>
            <a:r>
              <a:rPr lang="nl-NL" sz="4800" dirty="0">
                <a:solidFill>
                  <a:schemeClr val="bg1"/>
                </a:solidFill>
              </a:rPr>
              <a:t>4Of hoe sal jy vir jou broeder sê: Laat my toe om die splinter uit jou oog uit te haal, en kyk, in jou eie oog is die balk!</a:t>
            </a:r>
          </a:p>
          <a:p>
            <a:r>
              <a:rPr lang="nl-NL" sz="4800" dirty="0">
                <a:solidFill>
                  <a:schemeClr val="bg1"/>
                </a:solidFill>
              </a:rPr>
              <a:t>5Geveinsde, haal eers die balk uit jou oog uit, </a:t>
            </a:r>
            <a:r>
              <a:rPr lang="nl-NL" sz="4800" dirty="0">
                <a:solidFill>
                  <a:srgbClr val="FFFF00"/>
                </a:solidFill>
              </a:rPr>
              <a:t>en dan sal jy goed sien om die splinter uit die oog van jou broeder uit te haal.</a:t>
            </a:r>
            <a:endParaRPr lang="en-US" sz="4800" dirty="0">
              <a:solidFill>
                <a:srgbClr val="FFFF0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Matteus</a:t>
            </a:r>
            <a:r>
              <a:rPr lang="en-ZA" sz="6000" kern="0" dirty="0">
                <a:solidFill>
                  <a:schemeClr val="bg1"/>
                </a:solidFill>
              </a:rPr>
              <a:t> 7</a:t>
            </a:r>
          </a:p>
        </p:txBody>
      </p:sp>
    </p:spTree>
    <p:extLst>
      <p:ext uri="{BB962C8B-B14F-4D97-AF65-F5344CB8AC3E}">
        <p14:creationId xmlns:p14="http://schemas.microsoft.com/office/powerpoint/2010/main" val="273981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rgbClr val="FFFF0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Conviction vs condemnation</a:t>
            </a:r>
          </a:p>
        </p:txBody>
      </p:sp>
      <p:pic>
        <p:nvPicPr>
          <p:cNvPr id="3" name="Picture 2">
            <a:extLst>
              <a:ext uri="{FF2B5EF4-FFF2-40B4-BE49-F238E27FC236}">
                <a16:creationId xmlns:a16="http://schemas.microsoft.com/office/drawing/2014/main" id="{3084CD68-8D60-03D9-4E09-02FC315702C5}"/>
              </a:ext>
            </a:extLst>
          </p:cNvPr>
          <p:cNvPicPr>
            <a:picLocks noChangeAspect="1"/>
          </p:cNvPicPr>
          <p:nvPr/>
        </p:nvPicPr>
        <p:blipFill>
          <a:blip r:embed="rId3"/>
          <a:stretch>
            <a:fillRect/>
          </a:stretch>
        </p:blipFill>
        <p:spPr>
          <a:xfrm>
            <a:off x="2111375" y="5329581"/>
            <a:ext cx="7972425" cy="1438275"/>
          </a:xfrm>
          <a:prstGeom prst="rect">
            <a:avLst/>
          </a:prstGeom>
        </p:spPr>
      </p:pic>
      <p:pic>
        <p:nvPicPr>
          <p:cNvPr id="8" name="Picture 7">
            <a:extLst>
              <a:ext uri="{FF2B5EF4-FFF2-40B4-BE49-F238E27FC236}">
                <a16:creationId xmlns:a16="http://schemas.microsoft.com/office/drawing/2014/main" id="{3E600153-D1EA-20D1-8744-07B415ABA8DE}"/>
              </a:ext>
            </a:extLst>
          </p:cNvPr>
          <p:cNvPicPr>
            <a:picLocks noChangeAspect="1"/>
          </p:cNvPicPr>
          <p:nvPr/>
        </p:nvPicPr>
        <p:blipFill>
          <a:blip r:embed="rId4"/>
          <a:stretch>
            <a:fillRect/>
          </a:stretch>
        </p:blipFill>
        <p:spPr>
          <a:xfrm>
            <a:off x="2122270" y="2753434"/>
            <a:ext cx="7981950" cy="1400175"/>
          </a:xfrm>
          <a:prstGeom prst="rect">
            <a:avLst/>
          </a:prstGeom>
        </p:spPr>
      </p:pic>
    </p:spTree>
    <p:extLst>
      <p:ext uri="{BB962C8B-B14F-4D97-AF65-F5344CB8AC3E}">
        <p14:creationId xmlns:p14="http://schemas.microsoft.com/office/powerpoint/2010/main" val="412538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5262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r>
              <a:rPr lang="en-US" sz="4800" b="1" dirty="0">
                <a:solidFill>
                  <a:schemeClr val="bg1"/>
                </a:solidFill>
              </a:rPr>
              <a:t>Conviction</a:t>
            </a:r>
            <a:r>
              <a:rPr lang="en-US" sz="4800" dirty="0">
                <a:solidFill>
                  <a:schemeClr val="bg1"/>
                </a:solidFill>
              </a:rPr>
              <a:t> is about awareness, and the beauty of awareness is that it is the first step towards growth and change. </a:t>
            </a:r>
          </a:p>
          <a:p>
            <a:r>
              <a:rPr lang="en-US" sz="4800" b="1" dirty="0">
                <a:solidFill>
                  <a:schemeClr val="bg1"/>
                </a:solidFill>
              </a:rPr>
              <a:t>Condemnation </a:t>
            </a:r>
            <a:r>
              <a:rPr lang="en-US" sz="4800" dirty="0">
                <a:solidFill>
                  <a:schemeClr val="bg1"/>
                </a:solidFill>
              </a:rPr>
              <a:t>has guilt and punishment attached to it, there is no wriggle room, no space to grow and change, there is only the consequences of actions.</a:t>
            </a:r>
            <a:endParaRPr lang="en-US" sz="4800" dirty="0">
              <a:solidFill>
                <a:srgbClr val="FFFF0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Conviction vs Condemnation</a:t>
            </a:r>
          </a:p>
        </p:txBody>
      </p:sp>
    </p:spTree>
    <p:extLst>
      <p:ext uri="{BB962C8B-B14F-4D97-AF65-F5344CB8AC3E}">
        <p14:creationId xmlns:p14="http://schemas.microsoft.com/office/powerpoint/2010/main" val="1483165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82176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r>
              <a:rPr lang="nl-NL" sz="4800" dirty="0">
                <a:solidFill>
                  <a:schemeClr val="bg1"/>
                </a:solidFill>
              </a:rPr>
              <a:t>15“As jou broer verkeerd opgetree het teen jou, gaan wys hom tereg waar julle eenkant alleen is. As hy na jou luister, het jy jou broer teruggewen. 16Maar as hy nie luister nie, neem nog een of twee met jou saam, sodat alles wat gesê word, deur die woord van twee of drie getuies bevestig kan word. 17En as hy na hulle nie luister nie, sê dit vir die gemeente. As hy ook na die gemeente nie luister nie, moet jy hom as 'n heiden en 'n tollenaar behandel.</a:t>
            </a:r>
            <a:endParaRPr lang="en-US" sz="4800" dirty="0">
              <a:solidFill>
                <a:srgbClr val="FFFF0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Matteus</a:t>
            </a:r>
            <a:r>
              <a:rPr lang="en-ZA" sz="6000" kern="0" dirty="0">
                <a:solidFill>
                  <a:schemeClr val="bg1"/>
                </a:solidFill>
              </a:rPr>
              <a:t> 18</a:t>
            </a:r>
          </a:p>
        </p:txBody>
      </p:sp>
    </p:spTree>
    <p:extLst>
      <p:ext uri="{BB962C8B-B14F-4D97-AF65-F5344CB8AC3E}">
        <p14:creationId xmlns:p14="http://schemas.microsoft.com/office/powerpoint/2010/main" val="2877613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DC004-7C92-1942-A8AB-BE202199A186}"/>
              </a:ext>
            </a:extLst>
          </p:cNvPr>
          <p:cNvSpPr txBox="1"/>
          <p:nvPr/>
        </p:nvSpPr>
        <p:spPr>
          <a:xfrm>
            <a:off x="372533" y="1435793"/>
            <a:ext cx="10837333" cy="3046988"/>
          </a:xfrm>
          <a:prstGeom prst="rect">
            <a:avLst/>
          </a:prstGeom>
          <a:noFill/>
        </p:spPr>
        <p:txBody>
          <a:bodyPr wrap="square" rtlCol="0">
            <a:spAutoFit/>
          </a:bodyPr>
          <a:lstStyle/>
          <a:p>
            <a:pPr algn="ctr"/>
            <a:r>
              <a:rPr lang="en-US" sz="9600" spc="300" dirty="0">
                <a:solidFill>
                  <a:schemeClr val="bg1"/>
                </a:solidFill>
                <a:latin typeface="Trade Gothic LT Std Bold Conden" pitchFamily="2" charset="0"/>
              </a:rPr>
              <a:t>Die </a:t>
            </a:r>
            <a:r>
              <a:rPr lang="en-US" sz="9600" spc="300" dirty="0" err="1">
                <a:solidFill>
                  <a:schemeClr val="bg1"/>
                </a:solidFill>
                <a:latin typeface="Trade Gothic LT Std Bold Conden" pitchFamily="2" charset="0"/>
              </a:rPr>
              <a:t>waarheid</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sal</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jou</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vrymaak</a:t>
            </a:r>
            <a:endParaRPr lang="en-US" sz="9600" spc="300" dirty="0">
              <a:solidFill>
                <a:schemeClr val="bg1"/>
              </a:solidFill>
              <a:latin typeface="Trade Gothic LT Std Bold Conden" pitchFamily="2" charset="0"/>
            </a:endParaRPr>
          </a:p>
        </p:txBody>
      </p:sp>
      <p:sp>
        <p:nvSpPr>
          <p:cNvPr id="2" name="TextBox 1">
            <a:extLst>
              <a:ext uri="{FF2B5EF4-FFF2-40B4-BE49-F238E27FC236}">
                <a16:creationId xmlns:a16="http://schemas.microsoft.com/office/drawing/2014/main" id="{B710454B-FB7F-534D-BC0B-7323000C9E7A}"/>
              </a:ext>
            </a:extLst>
          </p:cNvPr>
          <p:cNvSpPr txBox="1"/>
          <p:nvPr/>
        </p:nvSpPr>
        <p:spPr>
          <a:xfrm>
            <a:off x="2319948" y="7293987"/>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Renier Louwrens</a:t>
            </a:r>
          </a:p>
        </p:txBody>
      </p:sp>
      <p:sp>
        <p:nvSpPr>
          <p:cNvPr id="3" name="TextBox 2">
            <a:extLst>
              <a:ext uri="{FF2B5EF4-FFF2-40B4-BE49-F238E27FC236}">
                <a16:creationId xmlns:a16="http://schemas.microsoft.com/office/drawing/2014/main" id="{97DB5CD8-6994-C9E6-B2A9-EA6F353E2760}"/>
              </a:ext>
            </a:extLst>
          </p:cNvPr>
          <p:cNvSpPr txBox="1"/>
          <p:nvPr/>
        </p:nvSpPr>
        <p:spPr>
          <a:xfrm>
            <a:off x="1987751" y="5050028"/>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Maar wat is die </a:t>
            </a:r>
            <a:r>
              <a:rPr lang="en-US" sz="4004" spc="300" dirty="0" err="1">
                <a:solidFill>
                  <a:schemeClr val="bg1"/>
                </a:solidFill>
                <a:latin typeface="Trade Gothic LT Std Condensed N" pitchFamily="2" charset="0"/>
              </a:rPr>
              <a:t>waarheid</a:t>
            </a:r>
            <a:r>
              <a:rPr lang="en-US" sz="4004" spc="300" dirty="0">
                <a:solidFill>
                  <a:schemeClr val="bg1"/>
                </a:solidFill>
                <a:latin typeface="Trade Gothic LT Std Condensed N" pitchFamily="2" charset="0"/>
              </a:rPr>
              <a:t>?</a:t>
            </a:r>
          </a:p>
        </p:txBody>
      </p:sp>
    </p:spTree>
    <p:extLst>
      <p:ext uri="{BB962C8B-B14F-4D97-AF65-F5344CB8AC3E}">
        <p14:creationId xmlns:p14="http://schemas.microsoft.com/office/powerpoint/2010/main" val="4234404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5155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dirty="0">
                <a:sym typeface="Trade Gothic LT Std Bold Conden"/>
              </a:rPr>
              <a:t>30Terwyl Hy hierdie dinge spreek, het baie in Hom geglo.</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dirty="0">
                <a:sym typeface="Trade Gothic LT Std Bold Conden"/>
              </a:rPr>
              <a:t>31En Jesus sê vir die Jode wat in Hom geglo het: As julle in </a:t>
            </a:r>
            <a:r>
              <a:rPr lang="nl-NL" sz="4700" b="1" dirty="0">
                <a:solidFill>
                  <a:srgbClr val="FF0000"/>
                </a:solidFill>
                <a:sym typeface="Trade Gothic LT Std Bold Conden"/>
              </a:rPr>
              <a:t>my Woord </a:t>
            </a:r>
            <a:r>
              <a:rPr lang="nl-NL" sz="4700" dirty="0">
                <a:sym typeface="Trade Gothic LT Std Bold Conden"/>
              </a:rPr>
              <a:t>bly, is julle waarlik my dissipels.</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dirty="0">
                <a:sym typeface="Trade Gothic LT Std Bold Conden"/>
              </a:rPr>
              <a:t>32En julle sal die waarheid ken, </a:t>
            </a:r>
            <a:r>
              <a:rPr lang="nl-NL" sz="4700" dirty="0">
                <a:solidFill>
                  <a:srgbClr val="FFFF00"/>
                </a:solidFill>
                <a:sym typeface="Trade Gothic LT Std Bold Conden"/>
              </a:rPr>
              <a:t>en die waarheid sal julle </a:t>
            </a:r>
            <a:r>
              <a:rPr lang="nl-NL" sz="4700" dirty="0">
                <a:solidFill>
                  <a:srgbClr val="00B0F0"/>
                </a:solidFill>
                <a:sym typeface="Trade Gothic LT Std Bold Conden"/>
              </a:rPr>
              <a:t>vrymaak.</a:t>
            </a:r>
            <a:endParaRPr lang="nl-NL" sz="4800" b="1" dirty="0">
              <a:solidFill>
                <a:srgbClr val="00B0F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Johannes 8</a:t>
            </a:r>
          </a:p>
        </p:txBody>
      </p:sp>
    </p:spTree>
    <p:extLst>
      <p:ext uri="{BB962C8B-B14F-4D97-AF65-F5344CB8AC3E}">
        <p14:creationId xmlns:p14="http://schemas.microsoft.com/office/powerpoint/2010/main" val="248955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5262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r>
              <a:rPr lang="nl-NL" sz="4800" dirty="0">
                <a:solidFill>
                  <a:schemeClr val="bg1"/>
                </a:solidFill>
              </a:rPr>
              <a:t>Jy mag nie oordeel nie – Skiet blanks</a:t>
            </a:r>
          </a:p>
          <a:p>
            <a:endParaRPr lang="nl-NL" sz="4800" dirty="0">
              <a:solidFill>
                <a:schemeClr val="bg1"/>
              </a:solidFill>
            </a:endParaRPr>
          </a:p>
          <a:p>
            <a:r>
              <a:rPr lang="nl-NL" sz="4800" dirty="0">
                <a:solidFill>
                  <a:schemeClr val="bg1"/>
                </a:solidFill>
              </a:rPr>
              <a:t>Jy moet die rondom jou oordeel.  Dis ‘n opdrag van God.  Dis vir hulle guns, vir jou gehorsaamheid en vir God se oorwinning,  MAAR.  Convict om te groei, nie condem om skuldig te laat voel nie.</a:t>
            </a:r>
            <a:endParaRPr lang="en-US" sz="4800" dirty="0">
              <a:solidFill>
                <a:srgbClr val="FFFF0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err="1">
                <a:solidFill>
                  <a:schemeClr val="bg1"/>
                </a:solidFill>
              </a:rPr>
              <a:t>Ammunisie</a:t>
            </a:r>
            <a:r>
              <a:rPr lang="en-ZA" sz="6000" kern="0" dirty="0">
                <a:solidFill>
                  <a:schemeClr val="bg1"/>
                </a:solidFill>
              </a:rPr>
              <a:t> </a:t>
            </a:r>
            <a:r>
              <a:rPr lang="en-ZA" sz="6000" kern="0" dirty="0" err="1">
                <a:solidFill>
                  <a:schemeClr val="bg1"/>
                </a:solidFill>
              </a:rPr>
              <a:t>toets</a:t>
            </a:r>
            <a:endParaRPr lang="en-ZA" sz="6000" kern="0" dirty="0">
              <a:solidFill>
                <a:schemeClr val="bg1"/>
              </a:solidFill>
            </a:endParaRPr>
          </a:p>
        </p:txBody>
      </p:sp>
    </p:spTree>
    <p:extLst>
      <p:ext uri="{BB962C8B-B14F-4D97-AF65-F5344CB8AC3E}">
        <p14:creationId xmlns:p14="http://schemas.microsoft.com/office/powerpoint/2010/main" val="3392918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514096" y="1631743"/>
            <a:ext cx="11176507" cy="7478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marL="685800" indent="-685800">
              <a:buFont typeface="Arial" panose="020B0604020202020204" pitchFamily="34" charset="0"/>
              <a:buChar char="•"/>
            </a:pPr>
            <a:r>
              <a:rPr lang="nl-NL" sz="4800" dirty="0">
                <a:solidFill>
                  <a:schemeClr val="bg1"/>
                </a:solidFill>
              </a:rPr>
              <a:t>Toets jou ammunisie hierdie week – gesels met iemand oor ‘n vers in die Bybel en hoe jy dit interpreteer.  Kry hulle siening daarvan</a:t>
            </a:r>
          </a:p>
          <a:p>
            <a:pPr marL="685800" indent="-685800">
              <a:buFont typeface="Arial" panose="020B0604020202020204" pitchFamily="34" charset="0"/>
              <a:buChar char="•"/>
            </a:pPr>
            <a:endParaRPr lang="nl-NL" sz="4800" dirty="0">
              <a:solidFill>
                <a:schemeClr val="bg1"/>
              </a:solidFill>
            </a:endParaRPr>
          </a:p>
          <a:p>
            <a:pPr marL="685800" indent="-685800">
              <a:buFont typeface="Arial" panose="020B0604020202020204" pitchFamily="34" charset="0"/>
              <a:buChar char="•"/>
            </a:pPr>
            <a:r>
              <a:rPr lang="nl-NL" sz="4800" dirty="0">
                <a:solidFill>
                  <a:schemeClr val="bg1"/>
                </a:solidFill>
              </a:rPr>
              <a:t>Vuur jou eerste skoot met daardie ammunisie – vra God met wie jy moet gaan gesels en in wie se lewe jy iets moet aanspreek – ACTION DIT</a:t>
            </a:r>
          </a:p>
          <a:p>
            <a:endParaRPr lang="nl-NL"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Wat </a:t>
            </a:r>
            <a:r>
              <a:rPr lang="en-ZA" sz="6000" kern="0" dirty="0" err="1">
                <a:solidFill>
                  <a:schemeClr val="bg1"/>
                </a:solidFill>
              </a:rPr>
              <a:t>nou</a:t>
            </a:r>
            <a:r>
              <a:rPr lang="en-ZA" sz="6000" kern="0" dirty="0">
                <a:solidFill>
                  <a:schemeClr val="bg1"/>
                </a:solidFill>
              </a:rPr>
              <a:t>?</a:t>
            </a:r>
          </a:p>
        </p:txBody>
      </p:sp>
    </p:spTree>
    <p:extLst>
      <p:ext uri="{BB962C8B-B14F-4D97-AF65-F5344CB8AC3E}">
        <p14:creationId xmlns:p14="http://schemas.microsoft.com/office/powerpoint/2010/main" val="45105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FDC004-7C92-1942-A8AB-BE202199A186}"/>
              </a:ext>
            </a:extLst>
          </p:cNvPr>
          <p:cNvSpPr txBox="1"/>
          <p:nvPr/>
        </p:nvSpPr>
        <p:spPr>
          <a:xfrm>
            <a:off x="372533" y="1435793"/>
            <a:ext cx="10837333" cy="3046988"/>
          </a:xfrm>
          <a:prstGeom prst="rect">
            <a:avLst/>
          </a:prstGeom>
          <a:noFill/>
        </p:spPr>
        <p:txBody>
          <a:bodyPr wrap="square" rtlCol="0">
            <a:spAutoFit/>
          </a:bodyPr>
          <a:lstStyle/>
          <a:p>
            <a:pPr algn="ctr"/>
            <a:r>
              <a:rPr lang="en-US" sz="9600" spc="300" dirty="0">
                <a:solidFill>
                  <a:schemeClr val="bg1"/>
                </a:solidFill>
                <a:latin typeface="Trade Gothic LT Std Bold Conden" pitchFamily="2" charset="0"/>
              </a:rPr>
              <a:t>Die </a:t>
            </a:r>
            <a:r>
              <a:rPr lang="en-US" sz="9600" spc="300" dirty="0" err="1">
                <a:solidFill>
                  <a:schemeClr val="bg1"/>
                </a:solidFill>
                <a:latin typeface="Trade Gothic LT Std Bold Conden" pitchFamily="2" charset="0"/>
              </a:rPr>
              <a:t>waarheid</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sal</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jou</a:t>
            </a:r>
            <a:r>
              <a:rPr lang="en-US" sz="9600" spc="300" dirty="0">
                <a:solidFill>
                  <a:schemeClr val="bg1"/>
                </a:solidFill>
                <a:latin typeface="Trade Gothic LT Std Bold Conden" pitchFamily="2" charset="0"/>
              </a:rPr>
              <a:t> </a:t>
            </a:r>
            <a:r>
              <a:rPr lang="en-US" sz="9600" spc="300" dirty="0" err="1">
                <a:solidFill>
                  <a:schemeClr val="bg1"/>
                </a:solidFill>
                <a:latin typeface="Trade Gothic LT Std Bold Conden" pitchFamily="2" charset="0"/>
              </a:rPr>
              <a:t>vrymaak</a:t>
            </a:r>
            <a:endParaRPr lang="en-US" sz="9600" spc="300" dirty="0">
              <a:solidFill>
                <a:schemeClr val="bg1"/>
              </a:solidFill>
              <a:latin typeface="Trade Gothic LT Std Bold Conden" pitchFamily="2" charset="0"/>
            </a:endParaRPr>
          </a:p>
        </p:txBody>
      </p:sp>
      <p:sp>
        <p:nvSpPr>
          <p:cNvPr id="2" name="TextBox 1">
            <a:extLst>
              <a:ext uri="{FF2B5EF4-FFF2-40B4-BE49-F238E27FC236}">
                <a16:creationId xmlns:a16="http://schemas.microsoft.com/office/drawing/2014/main" id="{B710454B-FB7F-534D-BC0B-7323000C9E7A}"/>
              </a:ext>
            </a:extLst>
          </p:cNvPr>
          <p:cNvSpPr txBox="1"/>
          <p:nvPr/>
        </p:nvSpPr>
        <p:spPr>
          <a:xfrm>
            <a:off x="2319948" y="7293987"/>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Renier Louwrens</a:t>
            </a:r>
          </a:p>
        </p:txBody>
      </p:sp>
      <p:sp>
        <p:nvSpPr>
          <p:cNvPr id="3" name="TextBox 2">
            <a:extLst>
              <a:ext uri="{FF2B5EF4-FFF2-40B4-BE49-F238E27FC236}">
                <a16:creationId xmlns:a16="http://schemas.microsoft.com/office/drawing/2014/main" id="{97DB5CD8-6994-C9E6-B2A9-EA6F353E2760}"/>
              </a:ext>
            </a:extLst>
          </p:cNvPr>
          <p:cNvSpPr txBox="1"/>
          <p:nvPr/>
        </p:nvSpPr>
        <p:spPr>
          <a:xfrm>
            <a:off x="1987751" y="5050028"/>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Maar wat is die </a:t>
            </a:r>
            <a:r>
              <a:rPr lang="en-US" sz="4004" spc="300" dirty="0" err="1">
                <a:solidFill>
                  <a:schemeClr val="bg1"/>
                </a:solidFill>
                <a:latin typeface="Trade Gothic LT Std Condensed N" pitchFamily="2" charset="0"/>
              </a:rPr>
              <a:t>waarheid</a:t>
            </a:r>
            <a:r>
              <a:rPr lang="en-US" sz="4004" spc="300" dirty="0">
                <a:solidFill>
                  <a:schemeClr val="bg1"/>
                </a:solidFill>
                <a:latin typeface="Trade Gothic LT Std Condensed N" pitchFamily="2" charset="0"/>
              </a:rPr>
              <a:t>?</a:t>
            </a:r>
          </a:p>
        </p:txBody>
      </p:sp>
      <p:sp>
        <p:nvSpPr>
          <p:cNvPr id="5" name="TextBox 4">
            <a:extLst>
              <a:ext uri="{FF2B5EF4-FFF2-40B4-BE49-F238E27FC236}">
                <a16:creationId xmlns:a16="http://schemas.microsoft.com/office/drawing/2014/main" id="{FF2317BF-C32B-41D0-35C8-70E60AD986B5}"/>
              </a:ext>
            </a:extLst>
          </p:cNvPr>
          <p:cNvSpPr txBox="1"/>
          <p:nvPr/>
        </p:nvSpPr>
        <p:spPr>
          <a:xfrm>
            <a:off x="1987751" y="5910955"/>
            <a:ext cx="7606896" cy="708527"/>
          </a:xfrm>
          <a:prstGeom prst="rect">
            <a:avLst/>
          </a:prstGeom>
          <a:noFill/>
        </p:spPr>
        <p:txBody>
          <a:bodyPr wrap="square" rtlCol="0">
            <a:spAutoFit/>
          </a:bodyPr>
          <a:lstStyle/>
          <a:p>
            <a:pPr algn="ctr"/>
            <a:r>
              <a:rPr lang="en-US" sz="4004" spc="300" dirty="0">
                <a:solidFill>
                  <a:schemeClr val="bg1"/>
                </a:solidFill>
                <a:latin typeface="Trade Gothic LT Std Condensed N" pitchFamily="2" charset="0"/>
              </a:rPr>
              <a:t>Johannes 8 v30-32?</a:t>
            </a:r>
          </a:p>
        </p:txBody>
      </p:sp>
    </p:spTree>
    <p:extLst>
      <p:ext uri="{BB962C8B-B14F-4D97-AF65-F5344CB8AC3E}">
        <p14:creationId xmlns:p14="http://schemas.microsoft.com/office/powerpoint/2010/main" val="353908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5155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dirty="0">
                <a:sym typeface="Trade Gothic LT Std Bold Conden"/>
              </a:rPr>
              <a:t>30Terwyl Hy hierdie dinge spreek, het baie in Hom geglo.</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dirty="0">
                <a:sym typeface="Trade Gothic LT Std Bold Conden"/>
              </a:rPr>
              <a:t>31En Jesus sê vir die Jode wat in Hom geglo het: As julle in my woord bly, is julle waarlik my dissipels.</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dirty="0">
                <a:sym typeface="Trade Gothic LT Std Bold Conden"/>
              </a:rPr>
              <a:t>32En julle sal die waarheid ken, en die waarheid sal julle vrymaak.</a:t>
            </a:r>
            <a:endParaRPr lang="nl-NL" sz="4800" b="1" dirty="0">
              <a:solidFill>
                <a:srgbClr val="FFFF0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Johannes 8</a:t>
            </a:r>
          </a:p>
        </p:txBody>
      </p:sp>
    </p:spTree>
    <p:extLst>
      <p:ext uri="{BB962C8B-B14F-4D97-AF65-F5344CB8AC3E}">
        <p14:creationId xmlns:p14="http://schemas.microsoft.com/office/powerpoint/2010/main" val="1521502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5155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dirty="0">
                <a:sym typeface="Trade Gothic LT Std Bold Conden"/>
              </a:rPr>
              <a:t>30Terwyl Hy hierdie dinge spreek, het baie in Hom geglo.</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dirty="0">
                <a:sym typeface="Trade Gothic LT Std Bold Conden"/>
              </a:rPr>
              <a:t>31En Jesus sê vir die Jode wat in Hom geglo het: As julle in my woord bly, is julle waarlik my dissipels.</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dirty="0">
                <a:sym typeface="Trade Gothic LT Std Bold Conden"/>
              </a:rPr>
              <a:t>32En julle sal die waarheid ken, </a:t>
            </a:r>
            <a:r>
              <a:rPr lang="nl-NL" sz="4700" dirty="0">
                <a:solidFill>
                  <a:srgbClr val="FFFF00"/>
                </a:solidFill>
                <a:sym typeface="Trade Gothic LT Std Bold Conden"/>
              </a:rPr>
              <a:t>en die waarheid sal julle vrymaak.</a:t>
            </a:r>
            <a:endParaRPr lang="nl-NL" sz="4800" b="1" dirty="0">
              <a:solidFill>
                <a:srgbClr val="FFFF0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Johannes 8</a:t>
            </a:r>
          </a:p>
        </p:txBody>
      </p:sp>
    </p:spTree>
    <p:extLst>
      <p:ext uri="{BB962C8B-B14F-4D97-AF65-F5344CB8AC3E}">
        <p14:creationId xmlns:p14="http://schemas.microsoft.com/office/powerpoint/2010/main" val="318249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5155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dirty="0">
                <a:sym typeface="Trade Gothic LT Std Bold Conden"/>
              </a:rPr>
              <a:t>30Terwyl Hy hierdie dinge spreek, het baie in Hom geglo.</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dirty="0">
                <a:sym typeface="Trade Gothic LT Std Bold Conden"/>
              </a:rPr>
              <a:t>31En Jesus sê vir die Jode wat in Hom geglo het: As julle in </a:t>
            </a:r>
            <a:r>
              <a:rPr lang="nl-NL" sz="4700" b="1" dirty="0">
                <a:solidFill>
                  <a:srgbClr val="FF0000"/>
                </a:solidFill>
                <a:sym typeface="Trade Gothic LT Std Bold Conden"/>
              </a:rPr>
              <a:t>my Woord </a:t>
            </a:r>
            <a:r>
              <a:rPr lang="nl-NL" sz="4700" dirty="0">
                <a:sym typeface="Trade Gothic LT Std Bold Conden"/>
              </a:rPr>
              <a:t>bly, is julle waarlik my dissipels.</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dirty="0">
                <a:sym typeface="Trade Gothic LT Std Bold Conden"/>
              </a:rPr>
              <a:t>32En julle sal die waarheid ken, </a:t>
            </a:r>
            <a:r>
              <a:rPr lang="nl-NL" sz="4700" dirty="0">
                <a:solidFill>
                  <a:srgbClr val="FFFF00"/>
                </a:solidFill>
                <a:sym typeface="Trade Gothic LT Std Bold Conden"/>
              </a:rPr>
              <a:t>en die waarheid sal julle vrymaak.</a:t>
            </a:r>
            <a:endParaRPr lang="nl-NL" sz="4800" b="1" dirty="0">
              <a:solidFill>
                <a:srgbClr val="FFFF0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Johannes 8</a:t>
            </a:r>
          </a:p>
        </p:txBody>
      </p:sp>
    </p:spTree>
    <p:extLst>
      <p:ext uri="{BB962C8B-B14F-4D97-AF65-F5344CB8AC3E}">
        <p14:creationId xmlns:p14="http://schemas.microsoft.com/office/powerpoint/2010/main" val="295746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Die </a:t>
            </a:r>
            <a:r>
              <a:rPr lang="en-ZA" sz="6000" kern="0" dirty="0" err="1">
                <a:solidFill>
                  <a:schemeClr val="bg1"/>
                </a:solidFill>
              </a:rPr>
              <a:t>Bybel</a:t>
            </a:r>
            <a:r>
              <a:rPr lang="en-ZA" sz="6000" kern="0" dirty="0">
                <a:solidFill>
                  <a:schemeClr val="bg1"/>
                </a:solidFill>
              </a:rPr>
              <a:t> is die </a:t>
            </a:r>
            <a:r>
              <a:rPr lang="en-ZA" sz="6000" kern="0" dirty="0" err="1">
                <a:solidFill>
                  <a:schemeClr val="bg1"/>
                </a:solidFill>
              </a:rPr>
              <a:t>Waarheid</a:t>
            </a:r>
            <a:endParaRPr lang="en-ZA" sz="6000" kern="0" dirty="0">
              <a:solidFill>
                <a:schemeClr val="bg1"/>
              </a:solidFill>
            </a:endParaRPr>
          </a:p>
        </p:txBody>
      </p:sp>
      <p:pic>
        <p:nvPicPr>
          <p:cNvPr id="2" name="Picture 1">
            <a:extLst>
              <a:ext uri="{FF2B5EF4-FFF2-40B4-BE49-F238E27FC236}">
                <a16:creationId xmlns:a16="http://schemas.microsoft.com/office/drawing/2014/main" id="{06155CDE-6750-6208-7077-061CD33E0320}"/>
              </a:ext>
            </a:extLst>
          </p:cNvPr>
          <p:cNvPicPr>
            <a:picLocks noChangeAspect="1"/>
          </p:cNvPicPr>
          <p:nvPr/>
        </p:nvPicPr>
        <p:blipFill>
          <a:blip r:embed="rId2"/>
          <a:stretch>
            <a:fillRect/>
          </a:stretch>
        </p:blipFill>
        <p:spPr>
          <a:xfrm>
            <a:off x="1339850" y="1306512"/>
            <a:ext cx="9525000" cy="7143750"/>
          </a:xfrm>
          <a:prstGeom prst="rect">
            <a:avLst/>
          </a:prstGeom>
        </p:spPr>
      </p:pic>
    </p:spTree>
    <p:extLst>
      <p:ext uri="{BB962C8B-B14F-4D97-AF65-F5344CB8AC3E}">
        <p14:creationId xmlns:p14="http://schemas.microsoft.com/office/powerpoint/2010/main" val="507382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5155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dirty="0">
                <a:sym typeface="Trade Gothic LT Std Bold Conden"/>
              </a:rPr>
              <a:t>30Terwyl Hy hierdie dinge spreek, het baie in Hom geglo.</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dirty="0">
                <a:sym typeface="Trade Gothic LT Std Bold Conden"/>
              </a:rPr>
              <a:t>31En Jesus sê vir die Jode wat in Hom geglo het: As julle in </a:t>
            </a:r>
            <a:r>
              <a:rPr lang="nl-NL" sz="4700" b="1" dirty="0">
                <a:solidFill>
                  <a:srgbClr val="FF0000"/>
                </a:solidFill>
                <a:sym typeface="Trade Gothic LT Std Bold Conden"/>
              </a:rPr>
              <a:t>my Woord </a:t>
            </a:r>
            <a:r>
              <a:rPr lang="nl-NL" sz="4700" dirty="0">
                <a:sym typeface="Trade Gothic LT Std Bold Conden"/>
              </a:rPr>
              <a:t>bly, is julle waarlik my dissipels.</a:t>
            </a:r>
          </a:p>
          <a:p>
            <a:pPr>
              <a:defRPr sz="4700">
                <a:solidFill>
                  <a:srgbClr val="FFFFFF"/>
                </a:solidFill>
                <a:latin typeface="Trade Gothic LT Std Bold Conden"/>
                <a:ea typeface="Trade Gothic LT Std Bold Conden"/>
                <a:cs typeface="Trade Gothic LT Std Bold Conden"/>
                <a:sym typeface="Trade Gothic LT Std Bold Conden"/>
              </a:defRPr>
            </a:pPr>
            <a:r>
              <a:rPr lang="nl-NL" sz="4700" dirty="0">
                <a:sym typeface="Trade Gothic LT Std Bold Conden"/>
              </a:rPr>
              <a:t>32En julle sal die waarheid ken, </a:t>
            </a:r>
            <a:r>
              <a:rPr lang="nl-NL" sz="4700" dirty="0">
                <a:solidFill>
                  <a:srgbClr val="FFFF00"/>
                </a:solidFill>
                <a:sym typeface="Trade Gothic LT Std Bold Conden"/>
              </a:rPr>
              <a:t>en die waarheid sal julle </a:t>
            </a:r>
            <a:r>
              <a:rPr lang="nl-NL" sz="4700" dirty="0">
                <a:solidFill>
                  <a:srgbClr val="00B0F0"/>
                </a:solidFill>
                <a:sym typeface="Trade Gothic LT Std Bold Conden"/>
              </a:rPr>
              <a:t>vrymaak.</a:t>
            </a:r>
            <a:endParaRPr lang="nl-NL" sz="4800" b="1" dirty="0">
              <a:solidFill>
                <a:srgbClr val="00B0F0"/>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Johannes 8</a:t>
            </a:r>
          </a:p>
        </p:txBody>
      </p:sp>
    </p:spTree>
    <p:extLst>
      <p:ext uri="{BB962C8B-B14F-4D97-AF65-F5344CB8AC3E}">
        <p14:creationId xmlns:p14="http://schemas.microsoft.com/office/powerpoint/2010/main" val="3415703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2"/>
          <p:cNvSpPr txBox="1"/>
          <p:nvPr/>
        </p:nvSpPr>
        <p:spPr>
          <a:xfrm>
            <a:off x="428665" y="2064345"/>
            <a:ext cx="11176507" cy="6740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1022" rIns="61022">
            <a:spAutoFit/>
          </a:bodyPr>
          <a:lstStyle/>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5" name="Rectangle 4">
            <a:extLst>
              <a:ext uri="{FF2B5EF4-FFF2-40B4-BE49-F238E27FC236}">
                <a16:creationId xmlns:a16="http://schemas.microsoft.com/office/drawing/2014/main" id="{423299D3-45E5-40D5-9C05-5B217A4C3569}"/>
              </a:ext>
            </a:extLst>
          </p:cNvPr>
          <p:cNvSpPr/>
          <p:nvPr/>
        </p:nvSpPr>
        <p:spPr>
          <a:xfrm>
            <a:off x="0" y="162144"/>
            <a:ext cx="12204700" cy="11313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97"/>
          </a:p>
        </p:txBody>
      </p:sp>
      <p:sp>
        <p:nvSpPr>
          <p:cNvPr id="7" name="a Longing for Jesus"/>
          <p:cNvSpPr txBox="1">
            <a:spLocks/>
          </p:cNvSpPr>
          <p:nvPr/>
        </p:nvSpPr>
        <p:spPr>
          <a:xfrm>
            <a:off x="-189840" y="-302615"/>
            <a:ext cx="12606171" cy="2129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1022" rIns="61022" anchor="ctr">
            <a:normAutofit/>
          </a:bodyPr>
          <a:lstStyle>
            <a:lvl1pPr marL="0" marR="0" indent="0" algn="ctr" defTabSz="914400" rtl="0" latinLnBrk="0">
              <a:lnSpc>
                <a:spcPct val="90000"/>
              </a:lnSpc>
              <a:spcBef>
                <a:spcPts val="0"/>
              </a:spcBef>
              <a:spcAft>
                <a:spcPts val="0"/>
              </a:spcAft>
              <a:buClrTx/>
              <a:buSzTx/>
              <a:buFontTx/>
              <a:buNone/>
              <a:tabLst/>
              <a:defRPr sz="5100" b="1" i="0" u="none" strike="noStrike" cap="none" spc="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defRPr/>
            </a:pPr>
            <a:r>
              <a:rPr lang="en-ZA" sz="6000" kern="0" dirty="0">
                <a:solidFill>
                  <a:schemeClr val="bg1"/>
                </a:solidFill>
              </a:rPr>
              <a:t>??????????</a:t>
            </a:r>
          </a:p>
        </p:txBody>
      </p:sp>
      <p:pic>
        <p:nvPicPr>
          <p:cNvPr id="3" name="Picture 2">
            <a:extLst>
              <a:ext uri="{FF2B5EF4-FFF2-40B4-BE49-F238E27FC236}">
                <a16:creationId xmlns:a16="http://schemas.microsoft.com/office/drawing/2014/main" id="{87525A82-253E-AD41-1BBB-494E7700E383}"/>
              </a:ext>
            </a:extLst>
          </p:cNvPr>
          <p:cNvPicPr>
            <a:picLocks noChangeAspect="1"/>
          </p:cNvPicPr>
          <p:nvPr/>
        </p:nvPicPr>
        <p:blipFill>
          <a:blip r:embed="rId3"/>
          <a:stretch>
            <a:fillRect/>
          </a:stretch>
        </p:blipFill>
        <p:spPr>
          <a:xfrm>
            <a:off x="2008513" y="2530595"/>
            <a:ext cx="8727578" cy="5807806"/>
          </a:xfrm>
          <a:prstGeom prst="rect">
            <a:avLst/>
          </a:prstGeom>
        </p:spPr>
      </p:pic>
    </p:spTree>
    <p:extLst>
      <p:ext uri="{BB962C8B-B14F-4D97-AF65-F5344CB8AC3E}">
        <p14:creationId xmlns:p14="http://schemas.microsoft.com/office/powerpoint/2010/main" val="36553464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st xmlns="33e77a83-5a87-48ae-9212-a1963549f2ae" xsi:nil="true"/>
    <Open_x0020_Containing_x0020_Folder xmlns="33e77a83-5a87-48ae-9212-a1963549f2ae" xsi:nil="true"/>
    <_dlc_DocId xmlns="70403649-5801-4472-b8e8-03f4b0112c9f">ZARR4ZAZY4HQ-1231363018-257079</_dlc_DocId>
    <_dlc_DocIdUrl xmlns="70403649-5801-4472-b8e8-03f4b0112c9f">
      <Url>https://shofaronline.sharepoint.com/_layouts/15/DocIdRedir.aspx?ID=ZARR4ZAZY4HQ-1231363018-257079</Url>
      <Description>ZARR4ZAZY4HQ-1231363018-257079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ACDB5EBD00ECC439F6EC9BAE9F9B0FC" ma:contentTypeVersion="15" ma:contentTypeDescription="Create a new document." ma:contentTypeScope="" ma:versionID="4a4e72cb3500cb99a9f67604c69b6fbd">
  <xsd:schema xmlns:xsd="http://www.w3.org/2001/XMLSchema" xmlns:xs="http://www.w3.org/2001/XMLSchema" xmlns:p="http://schemas.microsoft.com/office/2006/metadata/properties" xmlns:ns2="33e77a83-5a87-48ae-9212-a1963549f2ae" xmlns:ns3="70403649-5801-4472-b8e8-03f4b0112c9f" targetNamespace="http://schemas.microsoft.com/office/2006/metadata/properties" ma:root="true" ma:fieldsID="5695484a33832c9a13a138bad4e44793" ns2:_="" ns3:_="">
    <xsd:import namespace="33e77a83-5a87-48ae-9212-a1963549f2ae"/>
    <xsd:import namespace="70403649-5801-4472-b8e8-03f4b0112c9f"/>
    <xsd:element name="properties">
      <xsd:complexType>
        <xsd:sequence>
          <xsd:element name="documentManagement">
            <xsd:complexType>
              <xsd:all>
                <xsd:element ref="ns2:Open_x0020_Containing_x0020_Folder" minOccurs="0"/>
                <xsd:element ref="ns2:test" minOccurs="0"/>
                <xsd:element ref="ns3:_dlc_DocId" minOccurs="0"/>
                <xsd:element ref="ns3:_dlc_DocIdUrl" minOccurs="0"/>
                <xsd:element ref="ns3:_dlc_DocIdPersistId"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7a83-5a87-48ae-9212-a1963549f2ae" elementFormDefault="qualified">
    <xsd:import namespace="http://schemas.microsoft.com/office/2006/documentManagement/types"/>
    <xsd:import namespace="http://schemas.microsoft.com/office/infopath/2007/PartnerControls"/>
    <xsd:element name="Open_x0020_Containing_x0020_Folder" ma:index="2" nillable="true" ma:displayName="Open Containing Folder" ma:internalName="Open_x0020_Containing_x0020_Folder">
      <xsd:simpleType>
        <xsd:restriction base="dms:Text">
          <xsd:maxLength value="255"/>
        </xsd:restriction>
      </xsd:simpleType>
    </xsd:element>
    <xsd:element name="test" ma:index="3" nillable="true" ma:displayName="test" ma:list="{1bf02f54-a109-4302-8d8b-6c6f5a237fb4}" ma:internalName="test" ma:showField="_CopySourc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403649-5801-4472-b8e8-03f4b0112c9f"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B72D05-3A4D-4D20-9E7C-466ABBE52701}">
  <ds:schemaRefs>
    <ds:schemaRef ds:uri="http://schemas.microsoft.com/sharepoint/v3/contenttype/forms"/>
  </ds:schemaRefs>
</ds:datastoreItem>
</file>

<file path=customXml/itemProps2.xml><?xml version="1.0" encoding="utf-8"?>
<ds:datastoreItem xmlns:ds="http://schemas.openxmlformats.org/officeDocument/2006/customXml" ds:itemID="{7AD8EE74-39E9-492F-9097-95095CC41985}">
  <ds:schemaRefs>
    <ds:schemaRef ds:uri="70403649-5801-4472-b8e8-03f4b0112c9f"/>
    <ds:schemaRef ds:uri="http://schemas.microsoft.com/office/infopath/2007/PartnerControls"/>
    <ds:schemaRef ds:uri="http://purl.org/dc/dcmitype/"/>
    <ds:schemaRef ds:uri="http://purl.org/dc/elements/1.1/"/>
    <ds:schemaRef ds:uri="http://www.w3.org/XML/1998/namespace"/>
    <ds:schemaRef ds:uri="http://purl.org/dc/terms/"/>
    <ds:schemaRef ds:uri="33e77a83-5a87-48ae-9212-a1963549f2a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DEEF63F5-4391-4481-A8E2-B464747A9E34}">
  <ds:schemaRefs>
    <ds:schemaRef ds:uri="http://schemas.microsoft.com/sharepoint/events"/>
  </ds:schemaRefs>
</ds:datastoreItem>
</file>

<file path=customXml/itemProps4.xml><?xml version="1.0" encoding="utf-8"?>
<ds:datastoreItem xmlns:ds="http://schemas.openxmlformats.org/officeDocument/2006/customXml" ds:itemID="{EA087D74-7BDB-455F-AC60-F841C9C483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7a83-5a87-48ae-9212-a1963549f2ae"/>
    <ds:schemaRef ds:uri="70403649-5801-4472-b8e8-03f4b011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2018</Words>
  <Application>Microsoft Office PowerPoint</Application>
  <PresentationFormat>Custom</PresentationFormat>
  <Paragraphs>177</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Trade Gothic LT Std Bold Conden</vt:lpstr>
      <vt:lpstr>Trade Gothic LT Std Condensed 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Rudolf Janse van Vuuren</dc:creator>
  <cp:lastModifiedBy>Louwrens, Renier Daneel (RD)</cp:lastModifiedBy>
  <cp:revision>69</cp:revision>
  <dcterms:created xsi:type="dcterms:W3CDTF">2021-11-18T11:02:30Z</dcterms:created>
  <dcterms:modified xsi:type="dcterms:W3CDTF">2023-11-12T06:46:34Z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0x0101008ACDB5EBD00ECC439F6EC9BAE9F9B0FC</vt:lpwstr>
  </property>
  <property fmtid="{D5CDD505-2E9C-101B-9397-08002B2CF9AE}" pid="3" name="_dlc_DocIdItemGuid">
    <vt:lpwstr>009f6948-1998-4cef-b2cc-67436163d8a8</vt:lpwstr>
  </property>
</Properties>
</file>