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29"/>
  </p:notesMasterIdLst>
  <p:sldIdLst>
    <p:sldId id="315" r:id="rId6"/>
    <p:sldId id="410" r:id="rId7"/>
    <p:sldId id="411" r:id="rId8"/>
    <p:sldId id="370" r:id="rId9"/>
    <p:sldId id="402" r:id="rId10"/>
    <p:sldId id="403" r:id="rId11"/>
    <p:sldId id="342" r:id="rId12"/>
    <p:sldId id="404" r:id="rId13"/>
    <p:sldId id="388" r:id="rId14"/>
    <p:sldId id="389" r:id="rId15"/>
    <p:sldId id="344" r:id="rId16"/>
    <p:sldId id="392" r:id="rId17"/>
    <p:sldId id="379" r:id="rId18"/>
    <p:sldId id="405" r:id="rId19"/>
    <p:sldId id="406" r:id="rId20"/>
    <p:sldId id="397" r:id="rId21"/>
    <p:sldId id="412" r:id="rId22"/>
    <p:sldId id="398" r:id="rId23"/>
    <p:sldId id="407" r:id="rId24"/>
    <p:sldId id="399" r:id="rId25"/>
    <p:sldId id="401" r:id="rId26"/>
    <p:sldId id="408" r:id="rId27"/>
    <p:sldId id="409" r:id="rId28"/>
  </p:sldIdLst>
  <p:sldSz cx="12204700" cy="9756775"/>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1405" autoAdjust="0"/>
  </p:normalViewPr>
  <p:slideViewPr>
    <p:cSldViewPr snapToGrid="0" snapToObjects="1">
      <p:cViewPr varScale="1">
        <p:scale>
          <a:sx n="49" d="100"/>
          <a:sy n="49" d="100"/>
        </p:scale>
        <p:origin x="1978" y="11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2CD-D1E1-4569-93EC-9CF738D1D596}" type="datetimeFigureOut">
              <a:rPr lang="en-GB" smtClean="0"/>
              <a:t>11/11/2023</a:t>
            </a:fld>
            <a:endParaRPr lang="en-GB"/>
          </a:p>
        </p:txBody>
      </p:sp>
      <p:sp>
        <p:nvSpPr>
          <p:cNvPr id="4" name="Slide Image Placeholder 3"/>
          <p:cNvSpPr>
            <a:spLocks noGrp="1" noRot="1" noChangeAspect="1"/>
          </p:cNvSpPr>
          <p:nvPr>
            <p:ph type="sldImg" idx="2"/>
          </p:nvPr>
        </p:nvSpPr>
        <p:spPr>
          <a:xfrm>
            <a:off x="1498600" y="1143000"/>
            <a:ext cx="3860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8B90-61D0-42E6-B169-113698FD4ED0}" type="slidenum">
              <a:rPr lang="en-GB" smtClean="0"/>
              <a:t>‹#›</a:t>
            </a:fld>
            <a:endParaRPr lang="en-GB"/>
          </a:p>
        </p:txBody>
      </p:sp>
    </p:spTree>
    <p:extLst>
      <p:ext uri="{BB962C8B-B14F-4D97-AF65-F5344CB8AC3E}">
        <p14:creationId xmlns:p14="http://schemas.microsoft.com/office/powerpoint/2010/main" val="23761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Ons </a:t>
            </a:r>
            <a:r>
              <a:rPr lang="en-ZA" dirty="0" err="1"/>
              <a:t>gaan</a:t>
            </a:r>
            <a:r>
              <a:rPr lang="en-ZA" dirty="0"/>
              <a:t> begin met ‘n </a:t>
            </a:r>
            <a:r>
              <a:rPr lang="en-ZA" dirty="0" err="1"/>
              <a:t>abie</a:t>
            </a:r>
            <a:r>
              <a:rPr lang="en-ZA" dirty="0"/>
              <a:t> </a:t>
            </a:r>
            <a:r>
              <a:rPr lang="en-ZA" dirty="0" err="1"/>
              <a:t>belangrike</a:t>
            </a:r>
            <a:r>
              <a:rPr lang="en-ZA" dirty="0"/>
              <a:t> </a:t>
            </a:r>
            <a:r>
              <a:rPr lang="en-ZA" dirty="0" err="1"/>
              <a:t>konsep</a:t>
            </a:r>
            <a:r>
              <a:rPr lang="en-ZA" dirty="0"/>
              <a:t> in die </a:t>
            </a:r>
            <a:r>
              <a:rPr lang="en-ZA" dirty="0" err="1"/>
              <a:t>samelewing</a:t>
            </a:r>
            <a:r>
              <a:rPr lang="en-ZA" dirty="0"/>
              <a:t> </a:t>
            </a:r>
            <a:r>
              <a:rPr lang="en-ZA" dirty="0" err="1"/>
              <a:t>en</a:t>
            </a:r>
            <a:r>
              <a:rPr lang="en-ZA" dirty="0"/>
              <a:t> </a:t>
            </a:r>
            <a:r>
              <a:rPr lang="en-ZA" dirty="0" err="1"/>
              <a:t>dit</a:t>
            </a:r>
            <a:r>
              <a:rPr lang="en-ZA" dirty="0"/>
              <a:t> </a:t>
            </a:r>
            <a:r>
              <a:rPr lang="en-ZA" dirty="0" err="1"/>
              <a:t>staaf</a:t>
            </a:r>
            <a:r>
              <a:rPr lang="en-ZA" dirty="0"/>
              <a:t> </a:t>
            </a:r>
            <a:r>
              <a:rPr lang="en-ZA" dirty="0" err="1"/>
              <a:t>deur</a:t>
            </a:r>
            <a:r>
              <a:rPr lang="en-ZA" dirty="0"/>
              <a:t> die </a:t>
            </a:r>
            <a:r>
              <a:rPr lang="en-ZA" dirty="0" err="1"/>
              <a:t>Bybel</a:t>
            </a:r>
            <a:r>
              <a:rPr lang="en-ZA" dirty="0"/>
              <a:t>.  </a:t>
            </a:r>
            <a:r>
              <a:rPr lang="en-ZA" dirty="0" err="1"/>
              <a:t>Daarna</a:t>
            </a:r>
            <a:r>
              <a:rPr lang="en-ZA" dirty="0"/>
              <a:t> </a:t>
            </a:r>
            <a:r>
              <a:rPr lang="en-ZA" dirty="0" err="1"/>
              <a:t>gaan</a:t>
            </a:r>
            <a:r>
              <a:rPr lang="en-ZA" dirty="0"/>
              <a:t> </a:t>
            </a:r>
            <a:r>
              <a:rPr lang="en-ZA" dirty="0" err="1"/>
              <a:t>ons</a:t>
            </a:r>
            <a:r>
              <a:rPr lang="en-ZA" dirty="0"/>
              <a:t> </a:t>
            </a:r>
            <a:r>
              <a:rPr lang="en-ZA" dirty="0" err="1"/>
              <a:t>kyk</a:t>
            </a:r>
            <a:r>
              <a:rPr lang="en-ZA" dirty="0"/>
              <a:t> </a:t>
            </a:r>
            <a:r>
              <a:rPr lang="en-ZA" dirty="0" err="1"/>
              <a:t>na</a:t>
            </a:r>
            <a:r>
              <a:rPr lang="en-ZA" dirty="0"/>
              <a:t> ‘n </a:t>
            </a:r>
            <a:r>
              <a:rPr lang="en-ZA" dirty="0" err="1"/>
              <a:t>voorbeeld</a:t>
            </a:r>
            <a:r>
              <a:rPr lang="en-ZA" dirty="0"/>
              <a:t> </a:t>
            </a:r>
            <a:r>
              <a:rPr lang="en-ZA" dirty="0" err="1"/>
              <a:t>hiervan</a:t>
            </a:r>
            <a:r>
              <a:rPr lang="en-ZA" dirty="0"/>
              <a:t> </a:t>
            </a:r>
            <a:r>
              <a:rPr lang="en-ZA" dirty="0" err="1"/>
              <a:t>en</a:t>
            </a:r>
            <a:r>
              <a:rPr lang="en-ZA" dirty="0"/>
              <a:t> </a:t>
            </a:r>
            <a:r>
              <a:rPr lang="en-ZA" dirty="0" err="1"/>
              <a:t>dit</a:t>
            </a:r>
            <a:r>
              <a:rPr lang="en-ZA" dirty="0"/>
              <a:t> </a:t>
            </a:r>
            <a:r>
              <a:rPr lang="en-ZA" dirty="0" err="1"/>
              <a:t>weer</a:t>
            </a:r>
            <a:r>
              <a:rPr lang="en-ZA" dirty="0"/>
              <a:t> </a:t>
            </a:r>
            <a:r>
              <a:rPr lang="en-ZA" dirty="0" err="1"/>
              <a:t>staaf</a:t>
            </a:r>
            <a:r>
              <a:rPr lang="en-ZA" dirty="0"/>
              <a:t> in </a:t>
            </a:r>
            <a:r>
              <a:rPr lang="en-ZA" dirty="0" err="1"/>
              <a:t>Matteus</a:t>
            </a:r>
            <a:r>
              <a:rPr lang="en-ZA" dirty="0"/>
              <a:t>.  </a:t>
            </a:r>
          </a:p>
          <a:p>
            <a:endParaRPr lang="en-ZA" dirty="0"/>
          </a:p>
          <a:p>
            <a:r>
              <a:rPr lang="en-ZA" dirty="0"/>
              <a:t>My commitment is om die </a:t>
            </a:r>
            <a:r>
              <a:rPr lang="en-ZA" dirty="0" err="1"/>
              <a:t>skrif</a:t>
            </a:r>
            <a:r>
              <a:rPr lang="en-ZA" dirty="0"/>
              <a:t> </a:t>
            </a:r>
            <a:r>
              <a:rPr lang="en-ZA" dirty="0" err="1"/>
              <a:t>oop</a:t>
            </a:r>
            <a:r>
              <a:rPr lang="en-ZA" dirty="0"/>
              <a:t> </a:t>
            </a:r>
            <a:r>
              <a:rPr lang="en-ZA" dirty="0" err="1"/>
              <a:t>te</a:t>
            </a:r>
            <a:r>
              <a:rPr lang="en-ZA" dirty="0"/>
              <a:t> </a:t>
            </a:r>
            <a:r>
              <a:rPr lang="en-ZA" dirty="0" err="1"/>
              <a:t>breek</a:t>
            </a:r>
            <a:r>
              <a:rPr lang="en-ZA" dirty="0"/>
              <a:t> </a:t>
            </a:r>
            <a:r>
              <a:rPr lang="en-ZA" dirty="0" err="1"/>
              <a:t>soos</a:t>
            </a:r>
            <a:r>
              <a:rPr lang="en-ZA" dirty="0"/>
              <a:t> God </a:t>
            </a:r>
            <a:r>
              <a:rPr lang="en-ZA" dirty="0" err="1"/>
              <a:t>dit</a:t>
            </a:r>
            <a:r>
              <a:rPr lang="en-ZA" dirty="0"/>
              <a:t> op my hart </a:t>
            </a:r>
            <a:r>
              <a:rPr lang="en-ZA" dirty="0" err="1"/>
              <a:t>geplaas</a:t>
            </a:r>
            <a:r>
              <a:rPr lang="en-ZA" dirty="0"/>
              <a:t> het die </a:t>
            </a:r>
            <a:r>
              <a:rPr lang="en-ZA" dirty="0" err="1"/>
              <a:t>laaste</a:t>
            </a:r>
            <a:r>
              <a:rPr lang="en-ZA" dirty="0"/>
              <a:t> 4 </a:t>
            </a:r>
            <a:r>
              <a:rPr lang="en-ZA" dirty="0" err="1"/>
              <a:t>weke</a:t>
            </a:r>
            <a:r>
              <a:rPr lang="en-ZA" dirty="0"/>
              <a:t>.  Wat ek </a:t>
            </a:r>
            <a:r>
              <a:rPr lang="en-ZA" dirty="0" err="1"/>
              <a:t>jou</a:t>
            </a:r>
            <a:r>
              <a:rPr lang="en-ZA" dirty="0"/>
              <a:t> </a:t>
            </a:r>
            <a:r>
              <a:rPr lang="en-ZA" dirty="0" err="1"/>
              <a:t>wil</a:t>
            </a:r>
            <a:r>
              <a:rPr lang="en-ZA" dirty="0"/>
              <a:t> </a:t>
            </a:r>
            <a:r>
              <a:rPr lang="en-ZA" dirty="0" err="1"/>
              <a:t>vr</a:t>
            </a:r>
            <a:r>
              <a:rPr lang="en-ZA" dirty="0"/>
              <a:t> ais om die </a:t>
            </a:r>
            <a:r>
              <a:rPr lang="en-ZA" dirty="0" err="1"/>
              <a:t>vrae</a:t>
            </a:r>
            <a:r>
              <a:rPr lang="en-ZA" dirty="0"/>
              <a:t> wat ek </a:t>
            </a:r>
            <a:r>
              <a:rPr lang="en-ZA" dirty="0" err="1"/>
              <a:t>gaan</a:t>
            </a:r>
            <a:r>
              <a:rPr lang="en-ZA" dirty="0"/>
              <a:t> </a:t>
            </a:r>
            <a:r>
              <a:rPr lang="en-ZA" dirty="0" err="1"/>
              <a:t>vra</a:t>
            </a:r>
            <a:r>
              <a:rPr lang="en-ZA" dirty="0"/>
              <a:t> </a:t>
            </a:r>
            <a:r>
              <a:rPr lang="en-ZA" dirty="0" err="1"/>
              <a:t>te</a:t>
            </a:r>
            <a:r>
              <a:rPr lang="en-ZA" dirty="0"/>
              <a:t> </a:t>
            </a:r>
            <a:r>
              <a:rPr lang="en-ZA" dirty="0" err="1"/>
              <a:t>beantwoord</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a:t>
            </a:fld>
            <a:endParaRPr lang="en-GB"/>
          </a:p>
        </p:txBody>
      </p:sp>
    </p:spTree>
    <p:extLst>
      <p:ext uri="{BB962C8B-B14F-4D97-AF65-F5344CB8AC3E}">
        <p14:creationId xmlns:p14="http://schemas.microsoft.com/office/powerpoint/2010/main" val="300375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Wat </a:t>
            </a:r>
            <a:r>
              <a:rPr lang="en-ZA" dirty="0" err="1"/>
              <a:t>sal</a:t>
            </a:r>
            <a:r>
              <a:rPr lang="en-ZA" dirty="0"/>
              <a:t> </a:t>
            </a:r>
            <a:r>
              <a:rPr lang="en-ZA" dirty="0" err="1"/>
              <a:t>gebeur</a:t>
            </a:r>
            <a:r>
              <a:rPr lang="en-ZA" dirty="0"/>
              <a:t> as </a:t>
            </a:r>
            <a:r>
              <a:rPr lang="en-ZA" dirty="0" err="1"/>
              <a:t>ons</a:t>
            </a:r>
            <a:r>
              <a:rPr lang="en-ZA" dirty="0"/>
              <a:t> </a:t>
            </a:r>
            <a:r>
              <a:rPr lang="en-ZA" dirty="0" err="1"/>
              <a:t>vals</a:t>
            </a:r>
            <a:r>
              <a:rPr lang="en-ZA" dirty="0"/>
              <a:t> </a:t>
            </a:r>
            <a:r>
              <a:rPr lang="en-ZA" dirty="0" err="1"/>
              <a:t>ammunisie</a:t>
            </a:r>
            <a:r>
              <a:rPr lang="en-ZA" dirty="0"/>
              <a:t> </a:t>
            </a:r>
            <a:r>
              <a:rPr lang="en-ZA" dirty="0" err="1"/>
              <a:t>kry</a:t>
            </a:r>
            <a:r>
              <a:rPr lang="en-ZA" dirty="0"/>
              <a:t>?</a:t>
            </a:r>
          </a:p>
          <a:p>
            <a:r>
              <a:rPr lang="en-ZA" dirty="0"/>
              <a:t>Het </a:t>
            </a:r>
            <a:r>
              <a:rPr lang="en-ZA" dirty="0" err="1"/>
              <a:t>jy</a:t>
            </a:r>
            <a:r>
              <a:rPr lang="en-ZA" dirty="0"/>
              <a:t> a </a:t>
            </a:r>
            <a:r>
              <a:rPr lang="en-ZA" dirty="0" err="1"/>
              <a:t>vals</a:t>
            </a:r>
            <a:r>
              <a:rPr lang="en-ZA" dirty="0"/>
              <a:t> </a:t>
            </a:r>
            <a:r>
              <a:rPr lang="en-ZA" dirty="0" err="1"/>
              <a:t>ammunisie</a:t>
            </a:r>
            <a:r>
              <a:rPr lang="en-ZA" dirty="0"/>
              <a:t> </a:t>
            </a:r>
            <a:r>
              <a:rPr lang="en-ZA" dirty="0" err="1"/>
              <a:t>gekry</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12</a:t>
            </a:fld>
            <a:endParaRPr lang="en-GB"/>
          </a:p>
        </p:txBody>
      </p:sp>
    </p:spTree>
    <p:extLst>
      <p:ext uri="{BB962C8B-B14F-4D97-AF65-F5344CB8AC3E}">
        <p14:creationId xmlns:p14="http://schemas.microsoft.com/office/powerpoint/2010/main" val="235812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Wie het al </a:t>
            </a:r>
            <a:r>
              <a:rPr lang="en-US" dirty="0" err="1"/>
              <a:t>hierdie</a:t>
            </a:r>
            <a:r>
              <a:rPr lang="en-US" dirty="0"/>
              <a:t> </a:t>
            </a:r>
            <a:r>
              <a:rPr lang="en-US" dirty="0" err="1"/>
              <a:t>stelling</a:t>
            </a:r>
            <a:r>
              <a:rPr lang="en-US" dirty="0"/>
              <a:t> </a:t>
            </a:r>
            <a:r>
              <a:rPr lang="en-US" dirty="0" err="1"/>
              <a:t>gehoor</a:t>
            </a:r>
            <a:r>
              <a:rPr lang="en-US" dirty="0"/>
              <a:t>??  </a:t>
            </a:r>
            <a:r>
              <a:rPr lang="en-US" dirty="0" err="1"/>
              <a:t>Dinkgou</a:t>
            </a:r>
            <a:r>
              <a:rPr lang="en-US" dirty="0"/>
              <a:t> </a:t>
            </a:r>
            <a:r>
              <a:rPr lang="en-US" dirty="0" err="1"/>
              <a:t>aan</a:t>
            </a:r>
            <a:r>
              <a:rPr lang="en-US" dirty="0"/>
              <a:t> ‘n </a:t>
            </a:r>
            <a:r>
              <a:rPr lang="en-US" dirty="0" err="1"/>
              <a:t>voorbeeld</a:t>
            </a:r>
            <a:r>
              <a:rPr lang="en-US" dirty="0"/>
              <a:t>. </a:t>
            </a:r>
            <a:r>
              <a:rPr lang="en-US" dirty="0" err="1"/>
              <a:t>Hier</a:t>
            </a:r>
            <a:r>
              <a:rPr lang="en-US" dirty="0"/>
              <a:t> is </a:t>
            </a:r>
            <a:r>
              <a:rPr lang="en-US" dirty="0" err="1"/>
              <a:t>myne</a:t>
            </a:r>
            <a:r>
              <a:rPr lang="en-US" dirty="0"/>
              <a:t>.:  </a:t>
            </a:r>
            <a:r>
              <a:rPr lang="en-US" dirty="0" err="1"/>
              <a:t>Graad</a:t>
            </a:r>
            <a:r>
              <a:rPr lang="en-US" dirty="0"/>
              <a:t> 11 MJ vs Melissa</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13</a:t>
            </a:fld>
            <a:endParaRPr lang="en-GB"/>
          </a:p>
        </p:txBody>
      </p:sp>
    </p:spTree>
    <p:extLst>
      <p:ext uri="{BB962C8B-B14F-4D97-AF65-F5344CB8AC3E}">
        <p14:creationId xmlns:p14="http://schemas.microsoft.com/office/powerpoint/2010/main" val="358709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Wie het al </a:t>
            </a:r>
            <a:r>
              <a:rPr lang="en-US" dirty="0" err="1"/>
              <a:t>hierdie</a:t>
            </a:r>
            <a:r>
              <a:rPr lang="en-US" dirty="0"/>
              <a:t> </a:t>
            </a:r>
            <a:r>
              <a:rPr lang="en-US" dirty="0" err="1"/>
              <a:t>stelling</a:t>
            </a:r>
            <a:r>
              <a:rPr lang="en-US" dirty="0"/>
              <a:t> </a:t>
            </a:r>
            <a:r>
              <a:rPr lang="en-US" dirty="0" err="1"/>
              <a:t>gehoor</a:t>
            </a:r>
            <a:r>
              <a:rPr lang="en-US" dirty="0"/>
              <a:t>??  </a:t>
            </a:r>
            <a:r>
              <a:rPr lang="en-US" dirty="0" err="1"/>
              <a:t>Dinkgou</a:t>
            </a:r>
            <a:r>
              <a:rPr lang="en-US" dirty="0"/>
              <a:t> </a:t>
            </a:r>
            <a:r>
              <a:rPr lang="en-US" dirty="0" err="1"/>
              <a:t>aan</a:t>
            </a:r>
            <a:r>
              <a:rPr lang="en-US" dirty="0"/>
              <a:t> ‘n </a:t>
            </a:r>
            <a:r>
              <a:rPr lang="en-US" dirty="0" err="1"/>
              <a:t>voorbeeld</a:t>
            </a:r>
            <a:r>
              <a:rPr lang="en-US" dirty="0"/>
              <a:t>. </a:t>
            </a:r>
            <a:r>
              <a:rPr lang="en-US" dirty="0" err="1"/>
              <a:t>Hier</a:t>
            </a:r>
            <a:r>
              <a:rPr lang="en-US" dirty="0"/>
              <a:t> is </a:t>
            </a:r>
            <a:r>
              <a:rPr lang="en-US" dirty="0" err="1"/>
              <a:t>myne</a:t>
            </a:r>
            <a:r>
              <a:rPr lang="en-US" dirty="0"/>
              <a:t>.:  </a:t>
            </a:r>
            <a:r>
              <a:rPr lang="en-US" dirty="0" err="1"/>
              <a:t>Graad</a:t>
            </a:r>
            <a:r>
              <a:rPr lang="en-US" dirty="0"/>
              <a:t> 11 MJ vs Melissa</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14</a:t>
            </a:fld>
            <a:endParaRPr lang="en-GB"/>
          </a:p>
        </p:txBody>
      </p:sp>
    </p:spTree>
    <p:extLst>
      <p:ext uri="{BB962C8B-B14F-4D97-AF65-F5344CB8AC3E}">
        <p14:creationId xmlns:p14="http://schemas.microsoft.com/office/powerpoint/2010/main" val="330168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Wie het al </a:t>
            </a:r>
            <a:r>
              <a:rPr lang="en-US" dirty="0" err="1"/>
              <a:t>hierdie</a:t>
            </a:r>
            <a:r>
              <a:rPr lang="en-US" dirty="0"/>
              <a:t> </a:t>
            </a:r>
            <a:r>
              <a:rPr lang="en-US" dirty="0" err="1"/>
              <a:t>stelling</a:t>
            </a:r>
            <a:r>
              <a:rPr lang="en-US" dirty="0"/>
              <a:t> </a:t>
            </a:r>
            <a:r>
              <a:rPr lang="en-US" dirty="0" err="1"/>
              <a:t>gehoor</a:t>
            </a:r>
            <a:r>
              <a:rPr lang="en-US" dirty="0"/>
              <a:t>??  </a:t>
            </a:r>
            <a:r>
              <a:rPr lang="en-US" dirty="0" err="1"/>
              <a:t>Dinkgou</a:t>
            </a:r>
            <a:r>
              <a:rPr lang="en-US" dirty="0"/>
              <a:t> </a:t>
            </a:r>
            <a:r>
              <a:rPr lang="en-US" dirty="0" err="1"/>
              <a:t>aan</a:t>
            </a:r>
            <a:r>
              <a:rPr lang="en-US" dirty="0"/>
              <a:t> ‘n </a:t>
            </a:r>
            <a:r>
              <a:rPr lang="en-US" dirty="0" err="1"/>
              <a:t>voorbeeld</a:t>
            </a:r>
            <a:r>
              <a:rPr lang="en-US" dirty="0"/>
              <a:t>. </a:t>
            </a:r>
            <a:r>
              <a:rPr lang="en-US" dirty="0" err="1"/>
              <a:t>Hier</a:t>
            </a:r>
            <a:r>
              <a:rPr lang="en-US" dirty="0"/>
              <a:t> is </a:t>
            </a:r>
            <a:r>
              <a:rPr lang="en-US" dirty="0" err="1"/>
              <a:t>myne</a:t>
            </a:r>
            <a:r>
              <a:rPr lang="en-US" dirty="0"/>
              <a:t>.:  </a:t>
            </a:r>
            <a:r>
              <a:rPr lang="en-US" dirty="0" err="1"/>
              <a:t>Graad</a:t>
            </a:r>
            <a:r>
              <a:rPr lang="en-US" dirty="0"/>
              <a:t> 11 MJ vs Melissa</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15</a:t>
            </a:fld>
            <a:endParaRPr lang="en-GB"/>
          </a:p>
        </p:txBody>
      </p:sp>
    </p:spTree>
    <p:extLst>
      <p:ext uri="{BB962C8B-B14F-4D97-AF65-F5344CB8AC3E}">
        <p14:creationId xmlns:p14="http://schemas.microsoft.com/office/powerpoint/2010/main" val="120093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is nie kwaad nie, net baie baie teleurgesteld.</a:t>
            </a:r>
          </a:p>
          <a:p>
            <a:endParaRPr lang="nl-NL" dirty="0"/>
          </a:p>
          <a:p>
            <a:r>
              <a:rPr lang="nl-NL" dirty="0"/>
              <a:t>So wanneer die Bybel ons leer om nie ander te veroordeel nie, dan is dit die condemnation waarvan gepraat word.</a:t>
            </a:r>
          </a:p>
          <a:p>
            <a:endParaRPr lang="nl-NL" dirty="0"/>
          </a:p>
          <a:p>
            <a:r>
              <a:rPr lang="nl-NL" dirty="0"/>
              <a:t>Kom ons dink gou aan ‘n paar vorbeelde.  Jy het ‘n kind of ouer of vriend wat deur trauma gaan, jy wil hulle verwys na iemand.  Nou moet ons oordeel, dis belangrik, dis nodig.  Dit help ons om te groei.  As ons iemand aanstel by die kerk of by die werk, dan moet ons oordeel.</a:t>
            </a:r>
          </a:p>
          <a:p>
            <a:endParaRPr lang="nl-NL" dirty="0"/>
          </a:p>
          <a:p>
            <a:r>
              <a:rPr lang="nl-NL" dirty="0"/>
              <a:t>So die wêreld hou daarvan om te vra oordeel jy my.  Die antwoord is ja want die Bybel beveel my om dit te doen.  Vir jou beswil en vir my gehoorsaamheid.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16</a:t>
            </a:fld>
            <a:endParaRPr lang="en-GB"/>
          </a:p>
        </p:txBody>
      </p:sp>
    </p:spTree>
    <p:extLst>
      <p:ext uri="{BB962C8B-B14F-4D97-AF65-F5344CB8AC3E}">
        <p14:creationId xmlns:p14="http://schemas.microsoft.com/office/powerpoint/2010/main" val="237681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is nie kwaad nie, net baie baie teleurgesteld.</a:t>
            </a:r>
          </a:p>
          <a:p>
            <a:endParaRPr lang="nl-NL" dirty="0"/>
          </a:p>
          <a:p>
            <a:r>
              <a:rPr lang="nl-NL" dirty="0"/>
              <a:t>So wanneer die Bybel ons leer om nie ander te veroordeel nie, dan is dit die condemnation waarvan gepraat word.</a:t>
            </a:r>
          </a:p>
          <a:p>
            <a:endParaRPr lang="nl-NL" dirty="0"/>
          </a:p>
          <a:p>
            <a:r>
              <a:rPr lang="nl-NL" dirty="0"/>
              <a:t>Kom ons dink gou aan ‘n paar vorbeelde.  Jy het ‘n kind of ouer of vriend wat deur trauma gaan, jy wil hulle verwys na iemand.  Nou moet ons oordeel, dis belangrik, dis nodig.  Dit help ons om te groei.  As ons iemand aanstel by die kerk of by die werk, dan moet ons oordeel.</a:t>
            </a:r>
          </a:p>
          <a:p>
            <a:endParaRPr lang="nl-NL" dirty="0"/>
          </a:p>
          <a:p>
            <a:r>
              <a:rPr lang="nl-NL" dirty="0"/>
              <a:t>So die wêreld hou daarvan om te vra oordeel jy my.  Die antwoord is ja want die Bybel beveel my om dit te doen.  Vir jou beswil en vir my gehoorsaamheid.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17</a:t>
            </a:fld>
            <a:endParaRPr lang="en-GB"/>
          </a:p>
        </p:txBody>
      </p:sp>
    </p:spTree>
    <p:extLst>
      <p:ext uri="{BB962C8B-B14F-4D97-AF65-F5344CB8AC3E}">
        <p14:creationId xmlns:p14="http://schemas.microsoft.com/office/powerpoint/2010/main" val="262319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Jesus het nooit gevra of hy moet nie.  Hy het net gevra hoe.</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18</a:t>
            </a:fld>
            <a:endParaRPr lang="en-GB"/>
          </a:p>
        </p:txBody>
      </p:sp>
    </p:spTree>
    <p:extLst>
      <p:ext uri="{BB962C8B-B14F-4D97-AF65-F5344CB8AC3E}">
        <p14:creationId xmlns:p14="http://schemas.microsoft.com/office/powerpoint/2010/main" val="3867327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19</a:t>
            </a:fld>
            <a:endParaRPr lang="en-GB"/>
          </a:p>
        </p:txBody>
      </p:sp>
    </p:spTree>
    <p:extLst>
      <p:ext uri="{BB962C8B-B14F-4D97-AF65-F5344CB8AC3E}">
        <p14:creationId xmlns:p14="http://schemas.microsoft.com/office/powerpoint/2010/main" val="259477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ONS MOET TERUGVOER GEE EN DIT VEREIS DAT ONS MENSE SE KARAKTER, DADE EN WOORDE JUDGE.  </a:t>
            </a:r>
          </a:p>
          <a:p>
            <a:endParaRPr lang="nl-NL" dirty="0"/>
          </a:p>
          <a:p>
            <a:r>
              <a:rPr lang="nl-NL" dirty="0"/>
              <a:t>ONS MOET BEREID WEES OM TE REG GEWYS TE WORD. AS ONS IS DAN GAAN ONS NADER AAN GOD BEWEEG.  AS ONS NIE BEREID IS NIE, SKUIF ONS STADIG MAAR SEKER IN DIE DONKER IN</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20</a:t>
            </a:fld>
            <a:endParaRPr lang="en-GB"/>
          </a:p>
        </p:txBody>
      </p:sp>
    </p:spTree>
    <p:extLst>
      <p:ext uri="{BB962C8B-B14F-4D97-AF65-F5344CB8AC3E}">
        <p14:creationId xmlns:p14="http://schemas.microsoft.com/office/powerpoint/2010/main" val="13210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ONS MOET TERUGVOER GEE EN DIT VEREIS DAT ONS MENSE SE KARAKTER, DADE EN WOORDE JUDGE.  </a:t>
            </a:r>
          </a:p>
          <a:p>
            <a:endParaRPr lang="nl-NL" dirty="0"/>
          </a:p>
          <a:p>
            <a:r>
              <a:rPr lang="nl-NL" dirty="0"/>
              <a:t>ONS MOET BEREID WEES OM TE REG GEWYS TE WORD. AS ONS IS DAN GAAN ONS NADER AAN GOD BEWEEG.  AS ONS NIE BEREID IS NIE, SKUIF ONS STADIG MAAR SEKER IN DIE DONKER IN</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21</a:t>
            </a:fld>
            <a:endParaRPr lang="en-GB"/>
          </a:p>
        </p:txBody>
      </p:sp>
    </p:spTree>
    <p:extLst>
      <p:ext uri="{BB962C8B-B14F-4D97-AF65-F5344CB8AC3E}">
        <p14:creationId xmlns:p14="http://schemas.microsoft.com/office/powerpoint/2010/main" val="34298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Ons </a:t>
            </a:r>
            <a:r>
              <a:rPr lang="en-ZA" dirty="0" err="1"/>
              <a:t>gaan</a:t>
            </a:r>
            <a:r>
              <a:rPr lang="en-ZA" dirty="0"/>
              <a:t> begin met ‘n </a:t>
            </a:r>
            <a:r>
              <a:rPr lang="en-ZA" dirty="0" err="1"/>
              <a:t>abie</a:t>
            </a:r>
            <a:r>
              <a:rPr lang="en-ZA" dirty="0"/>
              <a:t> </a:t>
            </a:r>
            <a:r>
              <a:rPr lang="en-ZA" dirty="0" err="1"/>
              <a:t>belangrike</a:t>
            </a:r>
            <a:r>
              <a:rPr lang="en-ZA" dirty="0"/>
              <a:t> </a:t>
            </a:r>
            <a:r>
              <a:rPr lang="en-ZA" dirty="0" err="1"/>
              <a:t>konsep</a:t>
            </a:r>
            <a:r>
              <a:rPr lang="en-ZA" dirty="0"/>
              <a:t> in die </a:t>
            </a:r>
            <a:r>
              <a:rPr lang="en-ZA" dirty="0" err="1"/>
              <a:t>samelewing</a:t>
            </a:r>
            <a:r>
              <a:rPr lang="en-ZA" dirty="0"/>
              <a:t> </a:t>
            </a:r>
            <a:r>
              <a:rPr lang="en-ZA" dirty="0" err="1"/>
              <a:t>en</a:t>
            </a:r>
            <a:r>
              <a:rPr lang="en-ZA" dirty="0"/>
              <a:t> </a:t>
            </a:r>
            <a:r>
              <a:rPr lang="en-ZA" dirty="0" err="1"/>
              <a:t>dit</a:t>
            </a:r>
            <a:r>
              <a:rPr lang="en-ZA" dirty="0"/>
              <a:t> </a:t>
            </a:r>
            <a:r>
              <a:rPr lang="en-ZA" dirty="0" err="1"/>
              <a:t>staaf</a:t>
            </a:r>
            <a:r>
              <a:rPr lang="en-ZA" dirty="0"/>
              <a:t> </a:t>
            </a:r>
            <a:r>
              <a:rPr lang="en-ZA" dirty="0" err="1"/>
              <a:t>deur</a:t>
            </a:r>
            <a:r>
              <a:rPr lang="en-ZA" dirty="0"/>
              <a:t> die </a:t>
            </a:r>
            <a:r>
              <a:rPr lang="en-ZA" dirty="0" err="1"/>
              <a:t>Bybel</a:t>
            </a:r>
            <a:r>
              <a:rPr lang="en-ZA" dirty="0"/>
              <a:t>.  </a:t>
            </a:r>
            <a:r>
              <a:rPr lang="en-ZA" dirty="0" err="1"/>
              <a:t>Daarna</a:t>
            </a:r>
            <a:r>
              <a:rPr lang="en-ZA" dirty="0"/>
              <a:t> </a:t>
            </a:r>
            <a:r>
              <a:rPr lang="en-ZA" dirty="0" err="1"/>
              <a:t>gaan</a:t>
            </a:r>
            <a:r>
              <a:rPr lang="en-ZA" dirty="0"/>
              <a:t> </a:t>
            </a:r>
            <a:r>
              <a:rPr lang="en-ZA" dirty="0" err="1"/>
              <a:t>ons</a:t>
            </a:r>
            <a:r>
              <a:rPr lang="en-ZA" dirty="0"/>
              <a:t> </a:t>
            </a:r>
            <a:r>
              <a:rPr lang="en-ZA" dirty="0" err="1"/>
              <a:t>kyk</a:t>
            </a:r>
            <a:r>
              <a:rPr lang="en-ZA" dirty="0"/>
              <a:t> </a:t>
            </a:r>
            <a:r>
              <a:rPr lang="en-ZA" dirty="0" err="1"/>
              <a:t>na</a:t>
            </a:r>
            <a:r>
              <a:rPr lang="en-ZA" dirty="0"/>
              <a:t> ‘n </a:t>
            </a:r>
            <a:r>
              <a:rPr lang="en-ZA" dirty="0" err="1"/>
              <a:t>voorbeeld</a:t>
            </a:r>
            <a:r>
              <a:rPr lang="en-ZA" dirty="0"/>
              <a:t> </a:t>
            </a:r>
            <a:r>
              <a:rPr lang="en-ZA" dirty="0" err="1"/>
              <a:t>hiervan</a:t>
            </a:r>
            <a:r>
              <a:rPr lang="en-ZA" dirty="0"/>
              <a:t> </a:t>
            </a:r>
            <a:r>
              <a:rPr lang="en-ZA" dirty="0" err="1"/>
              <a:t>en</a:t>
            </a:r>
            <a:r>
              <a:rPr lang="en-ZA" dirty="0"/>
              <a:t> </a:t>
            </a:r>
            <a:r>
              <a:rPr lang="en-ZA" dirty="0" err="1"/>
              <a:t>dit</a:t>
            </a:r>
            <a:r>
              <a:rPr lang="en-ZA" dirty="0"/>
              <a:t> </a:t>
            </a:r>
            <a:r>
              <a:rPr lang="en-ZA" dirty="0" err="1"/>
              <a:t>weer</a:t>
            </a:r>
            <a:r>
              <a:rPr lang="en-ZA" dirty="0"/>
              <a:t> </a:t>
            </a:r>
            <a:r>
              <a:rPr lang="en-ZA" dirty="0" err="1"/>
              <a:t>staaf</a:t>
            </a:r>
            <a:r>
              <a:rPr lang="en-ZA" dirty="0"/>
              <a:t> in </a:t>
            </a:r>
            <a:r>
              <a:rPr lang="en-ZA" dirty="0" err="1"/>
              <a:t>Matteus</a:t>
            </a:r>
            <a:r>
              <a:rPr lang="en-ZA" dirty="0"/>
              <a:t>.  </a:t>
            </a:r>
          </a:p>
          <a:p>
            <a:endParaRPr lang="en-ZA" dirty="0"/>
          </a:p>
          <a:p>
            <a:r>
              <a:rPr lang="en-ZA" dirty="0"/>
              <a:t>My commitment is om die </a:t>
            </a:r>
            <a:r>
              <a:rPr lang="en-ZA" dirty="0" err="1"/>
              <a:t>skrif</a:t>
            </a:r>
            <a:r>
              <a:rPr lang="en-ZA" dirty="0"/>
              <a:t> </a:t>
            </a:r>
            <a:r>
              <a:rPr lang="en-ZA" dirty="0" err="1"/>
              <a:t>oop</a:t>
            </a:r>
            <a:r>
              <a:rPr lang="en-ZA" dirty="0"/>
              <a:t> </a:t>
            </a:r>
            <a:r>
              <a:rPr lang="en-ZA" dirty="0" err="1"/>
              <a:t>te</a:t>
            </a:r>
            <a:r>
              <a:rPr lang="en-ZA" dirty="0"/>
              <a:t> </a:t>
            </a:r>
            <a:r>
              <a:rPr lang="en-ZA" dirty="0" err="1"/>
              <a:t>breek</a:t>
            </a:r>
            <a:r>
              <a:rPr lang="en-ZA" dirty="0"/>
              <a:t> </a:t>
            </a:r>
            <a:r>
              <a:rPr lang="en-ZA" dirty="0" err="1"/>
              <a:t>soos</a:t>
            </a:r>
            <a:r>
              <a:rPr lang="en-ZA" dirty="0"/>
              <a:t> God </a:t>
            </a:r>
            <a:r>
              <a:rPr lang="en-ZA" dirty="0" err="1"/>
              <a:t>dit</a:t>
            </a:r>
            <a:r>
              <a:rPr lang="en-ZA" dirty="0"/>
              <a:t> op my hart </a:t>
            </a:r>
            <a:r>
              <a:rPr lang="en-ZA" dirty="0" err="1"/>
              <a:t>geplaas</a:t>
            </a:r>
            <a:r>
              <a:rPr lang="en-ZA" dirty="0"/>
              <a:t> het die </a:t>
            </a:r>
            <a:r>
              <a:rPr lang="en-ZA" dirty="0" err="1"/>
              <a:t>laaste</a:t>
            </a:r>
            <a:r>
              <a:rPr lang="en-ZA" dirty="0"/>
              <a:t> 4 </a:t>
            </a:r>
            <a:r>
              <a:rPr lang="en-ZA" dirty="0" err="1"/>
              <a:t>weke</a:t>
            </a:r>
            <a:r>
              <a:rPr lang="en-ZA" dirty="0"/>
              <a:t>.  Wat ek </a:t>
            </a:r>
            <a:r>
              <a:rPr lang="en-ZA" dirty="0" err="1"/>
              <a:t>jou</a:t>
            </a:r>
            <a:r>
              <a:rPr lang="en-ZA" dirty="0"/>
              <a:t> </a:t>
            </a:r>
            <a:r>
              <a:rPr lang="en-ZA" dirty="0" err="1"/>
              <a:t>wil</a:t>
            </a:r>
            <a:r>
              <a:rPr lang="en-ZA" dirty="0"/>
              <a:t> </a:t>
            </a:r>
            <a:r>
              <a:rPr lang="en-ZA" dirty="0" err="1"/>
              <a:t>vr</a:t>
            </a:r>
            <a:r>
              <a:rPr lang="en-ZA" dirty="0"/>
              <a:t> ais om die </a:t>
            </a:r>
            <a:r>
              <a:rPr lang="en-ZA" dirty="0" err="1"/>
              <a:t>vrae</a:t>
            </a:r>
            <a:r>
              <a:rPr lang="en-ZA" dirty="0"/>
              <a:t> wat ek </a:t>
            </a:r>
            <a:r>
              <a:rPr lang="en-ZA" dirty="0" err="1"/>
              <a:t>gaan</a:t>
            </a:r>
            <a:r>
              <a:rPr lang="en-ZA" dirty="0"/>
              <a:t> </a:t>
            </a:r>
            <a:r>
              <a:rPr lang="en-ZA" dirty="0" err="1"/>
              <a:t>vra</a:t>
            </a:r>
            <a:r>
              <a:rPr lang="en-ZA" dirty="0"/>
              <a:t> </a:t>
            </a:r>
            <a:r>
              <a:rPr lang="en-ZA" dirty="0" err="1"/>
              <a:t>te</a:t>
            </a:r>
            <a:r>
              <a:rPr lang="en-ZA" dirty="0"/>
              <a:t> </a:t>
            </a:r>
            <a:r>
              <a:rPr lang="en-ZA" dirty="0" err="1"/>
              <a:t>beantwoord</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a:t>
            </a:fld>
            <a:endParaRPr lang="en-GB"/>
          </a:p>
        </p:txBody>
      </p:sp>
    </p:spTree>
    <p:extLst>
      <p:ext uri="{BB962C8B-B14F-4D97-AF65-F5344CB8AC3E}">
        <p14:creationId xmlns:p14="http://schemas.microsoft.com/office/powerpoint/2010/main" val="3223931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ONS MOET TERUGVOER GEE EN DIT VEREIS DAT ONS MENSE SE KARAKTER, DADE EN WOORDE JUDGE.  </a:t>
            </a:r>
          </a:p>
          <a:p>
            <a:endParaRPr lang="nl-NL" dirty="0"/>
          </a:p>
          <a:p>
            <a:r>
              <a:rPr lang="nl-NL" dirty="0"/>
              <a:t>ONS MOET BEREID WEES OM TE REG GEWYS TE WORD. AS ONS IS DAN GAAN ONS NADER AAN GOD BEWEEG.  AS ONS NIE BEREID IS NIE, SKUIF ONS STADIG MAAR SEKER IN DIE DONKER IN</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22</a:t>
            </a:fld>
            <a:endParaRPr lang="en-GB"/>
          </a:p>
        </p:txBody>
      </p:sp>
    </p:spTree>
    <p:extLst>
      <p:ext uri="{BB962C8B-B14F-4D97-AF65-F5344CB8AC3E}">
        <p14:creationId xmlns:p14="http://schemas.microsoft.com/office/powerpoint/2010/main" val="357408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ONS MOET TERUGVOER GEE EN DIT VEREIS DAT ONS MENSE SE KARAKTER, DADE EN WOORDE JUDGE.  </a:t>
            </a:r>
          </a:p>
          <a:p>
            <a:endParaRPr lang="nl-NL" dirty="0"/>
          </a:p>
          <a:p>
            <a:r>
              <a:rPr lang="nl-NL" dirty="0"/>
              <a:t>ONS MOET BEREID WEES OM TE REG GEWYS TE WORD. AS ONS IS DAN GAAN ONS NADER AAN GOD BEWEEG.  AS ONS NIE BEREID IS NIE, SKUIF ONS STADIG MAAR SEKER IN DIE DONKER IN</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23</a:t>
            </a:fld>
            <a:endParaRPr lang="en-GB"/>
          </a:p>
        </p:txBody>
      </p:sp>
    </p:spTree>
    <p:extLst>
      <p:ext uri="{BB962C8B-B14F-4D97-AF65-F5344CB8AC3E}">
        <p14:creationId xmlns:p14="http://schemas.microsoft.com/office/powerpoint/2010/main" val="4800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Ons </a:t>
            </a:r>
            <a:r>
              <a:rPr lang="en-ZA" dirty="0" err="1"/>
              <a:t>gaan</a:t>
            </a:r>
            <a:r>
              <a:rPr lang="en-ZA" dirty="0"/>
              <a:t> begin met ‘n </a:t>
            </a:r>
            <a:r>
              <a:rPr lang="en-ZA" dirty="0" err="1"/>
              <a:t>abie</a:t>
            </a:r>
            <a:r>
              <a:rPr lang="en-ZA" dirty="0"/>
              <a:t> </a:t>
            </a:r>
            <a:r>
              <a:rPr lang="en-ZA" dirty="0" err="1"/>
              <a:t>belangrike</a:t>
            </a:r>
            <a:r>
              <a:rPr lang="en-ZA" dirty="0"/>
              <a:t> </a:t>
            </a:r>
            <a:r>
              <a:rPr lang="en-ZA" dirty="0" err="1"/>
              <a:t>konsep</a:t>
            </a:r>
            <a:r>
              <a:rPr lang="en-ZA" dirty="0"/>
              <a:t> in die </a:t>
            </a:r>
            <a:r>
              <a:rPr lang="en-ZA" dirty="0" err="1"/>
              <a:t>samelewing</a:t>
            </a:r>
            <a:r>
              <a:rPr lang="en-ZA" dirty="0"/>
              <a:t> </a:t>
            </a:r>
            <a:r>
              <a:rPr lang="en-ZA" dirty="0" err="1"/>
              <a:t>en</a:t>
            </a:r>
            <a:r>
              <a:rPr lang="en-ZA" dirty="0"/>
              <a:t> </a:t>
            </a:r>
            <a:r>
              <a:rPr lang="en-ZA" dirty="0" err="1"/>
              <a:t>dit</a:t>
            </a:r>
            <a:r>
              <a:rPr lang="en-ZA" dirty="0"/>
              <a:t> </a:t>
            </a:r>
            <a:r>
              <a:rPr lang="en-ZA" dirty="0" err="1"/>
              <a:t>staaf</a:t>
            </a:r>
            <a:r>
              <a:rPr lang="en-ZA" dirty="0"/>
              <a:t> </a:t>
            </a:r>
            <a:r>
              <a:rPr lang="en-ZA" dirty="0" err="1"/>
              <a:t>deur</a:t>
            </a:r>
            <a:r>
              <a:rPr lang="en-ZA" dirty="0"/>
              <a:t> die </a:t>
            </a:r>
            <a:r>
              <a:rPr lang="en-ZA" dirty="0" err="1"/>
              <a:t>Bybel</a:t>
            </a:r>
            <a:r>
              <a:rPr lang="en-ZA" dirty="0"/>
              <a:t>.  </a:t>
            </a:r>
            <a:r>
              <a:rPr lang="en-ZA" dirty="0" err="1"/>
              <a:t>Daarna</a:t>
            </a:r>
            <a:r>
              <a:rPr lang="en-ZA" dirty="0"/>
              <a:t> </a:t>
            </a:r>
            <a:r>
              <a:rPr lang="en-ZA" dirty="0" err="1"/>
              <a:t>gaan</a:t>
            </a:r>
            <a:r>
              <a:rPr lang="en-ZA" dirty="0"/>
              <a:t> </a:t>
            </a:r>
            <a:r>
              <a:rPr lang="en-ZA" dirty="0" err="1"/>
              <a:t>ons</a:t>
            </a:r>
            <a:r>
              <a:rPr lang="en-ZA" dirty="0"/>
              <a:t> </a:t>
            </a:r>
            <a:r>
              <a:rPr lang="en-ZA" dirty="0" err="1"/>
              <a:t>kyk</a:t>
            </a:r>
            <a:r>
              <a:rPr lang="en-ZA" dirty="0"/>
              <a:t> </a:t>
            </a:r>
            <a:r>
              <a:rPr lang="en-ZA" dirty="0" err="1"/>
              <a:t>na</a:t>
            </a:r>
            <a:r>
              <a:rPr lang="en-ZA" dirty="0"/>
              <a:t> ‘n </a:t>
            </a:r>
            <a:r>
              <a:rPr lang="en-ZA" dirty="0" err="1"/>
              <a:t>voorbeeld</a:t>
            </a:r>
            <a:r>
              <a:rPr lang="en-ZA" dirty="0"/>
              <a:t> </a:t>
            </a:r>
            <a:r>
              <a:rPr lang="en-ZA" dirty="0" err="1"/>
              <a:t>hiervan</a:t>
            </a:r>
            <a:r>
              <a:rPr lang="en-ZA" dirty="0"/>
              <a:t> </a:t>
            </a:r>
            <a:r>
              <a:rPr lang="en-ZA" dirty="0" err="1"/>
              <a:t>en</a:t>
            </a:r>
            <a:r>
              <a:rPr lang="en-ZA" dirty="0"/>
              <a:t> </a:t>
            </a:r>
            <a:r>
              <a:rPr lang="en-ZA" dirty="0" err="1"/>
              <a:t>dit</a:t>
            </a:r>
            <a:r>
              <a:rPr lang="en-ZA" dirty="0"/>
              <a:t> </a:t>
            </a:r>
            <a:r>
              <a:rPr lang="en-ZA" dirty="0" err="1"/>
              <a:t>weer</a:t>
            </a:r>
            <a:r>
              <a:rPr lang="en-ZA" dirty="0"/>
              <a:t> </a:t>
            </a:r>
            <a:r>
              <a:rPr lang="en-ZA" dirty="0" err="1"/>
              <a:t>staaf</a:t>
            </a:r>
            <a:r>
              <a:rPr lang="en-ZA" dirty="0"/>
              <a:t> in </a:t>
            </a:r>
            <a:r>
              <a:rPr lang="en-ZA" dirty="0" err="1"/>
              <a:t>Matteus</a:t>
            </a:r>
            <a:r>
              <a:rPr lang="en-ZA" dirty="0"/>
              <a:t>.  </a:t>
            </a:r>
          </a:p>
          <a:p>
            <a:endParaRPr lang="en-ZA" dirty="0"/>
          </a:p>
          <a:p>
            <a:r>
              <a:rPr lang="en-ZA" dirty="0"/>
              <a:t>My commitment is om die </a:t>
            </a:r>
            <a:r>
              <a:rPr lang="en-ZA" dirty="0" err="1"/>
              <a:t>skrif</a:t>
            </a:r>
            <a:r>
              <a:rPr lang="en-ZA" dirty="0"/>
              <a:t> </a:t>
            </a:r>
            <a:r>
              <a:rPr lang="en-ZA" dirty="0" err="1"/>
              <a:t>oop</a:t>
            </a:r>
            <a:r>
              <a:rPr lang="en-ZA" dirty="0"/>
              <a:t> </a:t>
            </a:r>
            <a:r>
              <a:rPr lang="en-ZA" dirty="0" err="1"/>
              <a:t>te</a:t>
            </a:r>
            <a:r>
              <a:rPr lang="en-ZA" dirty="0"/>
              <a:t> </a:t>
            </a:r>
            <a:r>
              <a:rPr lang="en-ZA" dirty="0" err="1"/>
              <a:t>breek</a:t>
            </a:r>
            <a:r>
              <a:rPr lang="en-ZA" dirty="0"/>
              <a:t> </a:t>
            </a:r>
            <a:r>
              <a:rPr lang="en-ZA" dirty="0" err="1"/>
              <a:t>soos</a:t>
            </a:r>
            <a:r>
              <a:rPr lang="en-ZA" dirty="0"/>
              <a:t> God </a:t>
            </a:r>
            <a:r>
              <a:rPr lang="en-ZA" dirty="0" err="1"/>
              <a:t>dit</a:t>
            </a:r>
            <a:r>
              <a:rPr lang="en-ZA" dirty="0"/>
              <a:t> op my hart </a:t>
            </a:r>
            <a:r>
              <a:rPr lang="en-ZA" dirty="0" err="1"/>
              <a:t>geplaas</a:t>
            </a:r>
            <a:r>
              <a:rPr lang="en-ZA" dirty="0"/>
              <a:t> het die </a:t>
            </a:r>
            <a:r>
              <a:rPr lang="en-ZA" dirty="0" err="1"/>
              <a:t>laaste</a:t>
            </a:r>
            <a:r>
              <a:rPr lang="en-ZA" dirty="0"/>
              <a:t> 4 </a:t>
            </a:r>
            <a:r>
              <a:rPr lang="en-ZA" dirty="0" err="1"/>
              <a:t>weke</a:t>
            </a:r>
            <a:r>
              <a:rPr lang="en-ZA" dirty="0"/>
              <a:t>.  Wat ek </a:t>
            </a:r>
            <a:r>
              <a:rPr lang="en-ZA" dirty="0" err="1"/>
              <a:t>jou</a:t>
            </a:r>
            <a:r>
              <a:rPr lang="en-ZA" dirty="0"/>
              <a:t> </a:t>
            </a:r>
            <a:r>
              <a:rPr lang="en-ZA" dirty="0" err="1"/>
              <a:t>wil</a:t>
            </a:r>
            <a:r>
              <a:rPr lang="en-ZA" dirty="0"/>
              <a:t> </a:t>
            </a:r>
            <a:r>
              <a:rPr lang="en-ZA" dirty="0" err="1"/>
              <a:t>vr</a:t>
            </a:r>
            <a:r>
              <a:rPr lang="en-ZA" dirty="0"/>
              <a:t> ais om die </a:t>
            </a:r>
            <a:r>
              <a:rPr lang="en-ZA" dirty="0" err="1"/>
              <a:t>vrae</a:t>
            </a:r>
            <a:r>
              <a:rPr lang="en-ZA" dirty="0"/>
              <a:t> wat ek </a:t>
            </a:r>
            <a:r>
              <a:rPr lang="en-ZA" dirty="0" err="1"/>
              <a:t>gaan</a:t>
            </a:r>
            <a:r>
              <a:rPr lang="en-ZA" dirty="0"/>
              <a:t> </a:t>
            </a:r>
            <a:r>
              <a:rPr lang="en-ZA" dirty="0" err="1"/>
              <a:t>vra</a:t>
            </a:r>
            <a:r>
              <a:rPr lang="en-ZA" dirty="0"/>
              <a:t> </a:t>
            </a:r>
            <a:r>
              <a:rPr lang="en-ZA" dirty="0" err="1"/>
              <a:t>te</a:t>
            </a:r>
            <a:r>
              <a:rPr lang="en-ZA" dirty="0"/>
              <a:t> </a:t>
            </a:r>
            <a:r>
              <a:rPr lang="en-ZA" dirty="0" err="1"/>
              <a:t>beantwoord</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a:t>
            </a:fld>
            <a:endParaRPr lang="en-GB"/>
          </a:p>
        </p:txBody>
      </p:sp>
    </p:spTree>
    <p:extLst>
      <p:ext uri="{BB962C8B-B14F-4D97-AF65-F5344CB8AC3E}">
        <p14:creationId xmlns:p14="http://schemas.microsoft.com/office/powerpoint/2010/main" val="100124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4</a:t>
            </a:fld>
            <a:endParaRPr lang="en-GB"/>
          </a:p>
        </p:txBody>
      </p:sp>
    </p:spTree>
    <p:extLst>
      <p:ext uri="{BB962C8B-B14F-4D97-AF65-F5344CB8AC3E}">
        <p14:creationId xmlns:p14="http://schemas.microsoft.com/office/powerpoint/2010/main" val="299859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5</a:t>
            </a:fld>
            <a:endParaRPr lang="en-GB"/>
          </a:p>
        </p:txBody>
      </p:sp>
    </p:spTree>
    <p:extLst>
      <p:ext uri="{BB962C8B-B14F-4D97-AF65-F5344CB8AC3E}">
        <p14:creationId xmlns:p14="http://schemas.microsoft.com/office/powerpoint/2010/main" val="10481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6</a:t>
            </a:fld>
            <a:endParaRPr lang="en-GB"/>
          </a:p>
        </p:txBody>
      </p:sp>
    </p:spTree>
    <p:extLst>
      <p:ext uri="{BB962C8B-B14F-4D97-AF65-F5344CB8AC3E}">
        <p14:creationId xmlns:p14="http://schemas.microsoft.com/office/powerpoint/2010/main" val="236523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8</a:t>
            </a:fld>
            <a:endParaRPr lang="en-GB"/>
          </a:p>
        </p:txBody>
      </p:sp>
    </p:spTree>
    <p:extLst>
      <p:ext uri="{BB962C8B-B14F-4D97-AF65-F5344CB8AC3E}">
        <p14:creationId xmlns:p14="http://schemas.microsoft.com/office/powerpoint/2010/main" val="107067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50 </a:t>
            </a:r>
            <a:r>
              <a:rPr lang="en-ZA" dirty="0" err="1"/>
              <a:t>randjies</a:t>
            </a:r>
            <a:r>
              <a:rPr lang="en-ZA" dirty="0"/>
              <a:t> </a:t>
            </a:r>
            <a:r>
              <a:rPr lang="en-ZA" dirty="0" err="1"/>
              <a:t>vir</a:t>
            </a:r>
            <a:r>
              <a:rPr lang="en-ZA" dirty="0"/>
              <a:t> </a:t>
            </a:r>
            <a:r>
              <a:rPr lang="en-ZA" dirty="0" err="1"/>
              <a:t>jou</a:t>
            </a:r>
            <a:r>
              <a:rPr lang="en-ZA" dirty="0"/>
              <a:t>.  Met trots </a:t>
            </a:r>
            <a:r>
              <a:rPr lang="en-ZA" dirty="0" err="1"/>
              <a:t>geborg</a:t>
            </a:r>
            <a:r>
              <a:rPr lang="en-ZA" dirty="0"/>
              <a:t> </a:t>
            </a:r>
            <a:r>
              <a:rPr lang="en-ZA" dirty="0" err="1"/>
              <a:t>deur</a:t>
            </a:r>
            <a:r>
              <a:rPr lang="en-ZA" dirty="0"/>
              <a:t>.</a:t>
            </a:r>
          </a:p>
          <a:p>
            <a:endParaRPr lang="en-ZA" dirty="0"/>
          </a:p>
          <a:p>
            <a:r>
              <a:rPr lang="en-ZA" dirty="0"/>
              <a:t>Renier </a:t>
            </a:r>
            <a:r>
              <a:rPr lang="en-ZA" dirty="0" err="1"/>
              <a:t>en</a:t>
            </a:r>
            <a:r>
              <a:rPr lang="en-ZA" dirty="0"/>
              <a:t> die </a:t>
            </a:r>
            <a:r>
              <a:rPr lang="en-ZA" dirty="0" err="1"/>
              <a:t>musiekfabriek</a:t>
            </a:r>
            <a:r>
              <a:rPr lang="en-ZA" dirty="0"/>
              <a:t> as </a:t>
            </a:r>
            <a:r>
              <a:rPr lang="en-ZA" dirty="0" err="1"/>
              <a:t>julle</a:t>
            </a:r>
            <a:r>
              <a:rPr lang="en-ZA" dirty="0"/>
              <a:t> </a:t>
            </a:r>
            <a:r>
              <a:rPr lang="en-ZA" dirty="0" err="1"/>
              <a:t>asseblief</a:t>
            </a:r>
            <a:r>
              <a:rPr lang="en-ZA" dirty="0"/>
              <a:t> </a:t>
            </a:r>
            <a:r>
              <a:rPr lang="en-ZA" dirty="0" err="1"/>
              <a:t>kan</a:t>
            </a:r>
            <a:r>
              <a:rPr lang="en-ZA" dirty="0"/>
              <a:t> </a:t>
            </a:r>
            <a:r>
              <a:rPr lang="en-ZA" dirty="0" err="1"/>
              <a:t>opkom</a:t>
            </a:r>
            <a:r>
              <a:rPr lang="en-ZA" dirty="0"/>
              <a:t>…………  </a:t>
            </a:r>
          </a:p>
          <a:p>
            <a:endParaRPr lang="en-ZA" dirty="0"/>
          </a:p>
          <a:p>
            <a:r>
              <a:rPr lang="en-ZA" dirty="0" err="1"/>
              <a:t>Grapgate</a:t>
            </a:r>
            <a:r>
              <a:rPr lang="en-ZA" dirty="0"/>
              <a:t> tot die </a:t>
            </a:r>
            <a:r>
              <a:rPr lang="en-ZA" dirty="0" err="1"/>
              <a:t>einde</a:t>
            </a:r>
            <a:r>
              <a:rPr lang="en-ZA" dirty="0"/>
              <a:t> toe </a:t>
            </a:r>
            <a:r>
              <a:rPr lang="en-ZA" dirty="0" err="1"/>
              <a:t>sien</a:t>
            </a:r>
            <a:r>
              <a:rPr lang="en-ZA" dirty="0"/>
              <a:t> ek. </a:t>
            </a:r>
            <a:r>
              <a:rPr lang="en-ZA" dirty="0">
                <a:sym typeface="Wingdings" panose="05000000000000000000" pitchFamily="2" charset="2"/>
              </a:rPr>
              <a:t></a:t>
            </a:r>
            <a:endParaRPr lang="en-GB" dirty="0">
              <a:sym typeface="Wingdings" panose="05000000000000000000" pitchFamily="2" charset="2"/>
            </a:endParaRPr>
          </a:p>
          <a:p>
            <a:endParaRPr lang="en-ZA" dirty="0"/>
          </a:p>
        </p:txBody>
      </p:sp>
      <p:sp>
        <p:nvSpPr>
          <p:cNvPr id="4" name="Slide Number Placeholder 3"/>
          <p:cNvSpPr>
            <a:spLocks noGrp="1"/>
          </p:cNvSpPr>
          <p:nvPr>
            <p:ph type="sldNum" sz="quarter" idx="5"/>
          </p:nvPr>
        </p:nvSpPr>
        <p:spPr/>
        <p:txBody>
          <a:bodyPr/>
          <a:lstStyle/>
          <a:p>
            <a:fld id="{51108B90-61D0-42E6-B169-113698FD4ED0}" type="slidenum">
              <a:rPr lang="en-GB" smtClean="0"/>
              <a:t>9</a:t>
            </a:fld>
            <a:endParaRPr lang="en-GB"/>
          </a:p>
        </p:txBody>
      </p:sp>
    </p:spTree>
    <p:extLst>
      <p:ext uri="{BB962C8B-B14F-4D97-AF65-F5344CB8AC3E}">
        <p14:creationId xmlns:p14="http://schemas.microsoft.com/office/powerpoint/2010/main" val="376528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Wat </a:t>
            </a:r>
            <a:r>
              <a:rPr lang="en-ZA" dirty="0" err="1"/>
              <a:t>sal</a:t>
            </a:r>
            <a:r>
              <a:rPr lang="en-ZA" dirty="0"/>
              <a:t> </a:t>
            </a:r>
            <a:r>
              <a:rPr lang="en-ZA" dirty="0" err="1"/>
              <a:t>gebeur</a:t>
            </a:r>
            <a:r>
              <a:rPr lang="en-ZA" dirty="0"/>
              <a:t> as </a:t>
            </a:r>
            <a:r>
              <a:rPr lang="en-ZA" dirty="0" err="1"/>
              <a:t>ons</a:t>
            </a:r>
            <a:r>
              <a:rPr lang="en-ZA" dirty="0"/>
              <a:t> </a:t>
            </a:r>
            <a:r>
              <a:rPr lang="en-ZA" dirty="0" err="1"/>
              <a:t>vals</a:t>
            </a:r>
            <a:r>
              <a:rPr lang="en-ZA" dirty="0"/>
              <a:t> </a:t>
            </a:r>
            <a:r>
              <a:rPr lang="en-ZA" dirty="0" err="1"/>
              <a:t>ammunisie</a:t>
            </a:r>
            <a:r>
              <a:rPr lang="en-ZA" dirty="0"/>
              <a:t> </a:t>
            </a:r>
            <a:r>
              <a:rPr lang="en-ZA" dirty="0" err="1"/>
              <a:t>kry</a:t>
            </a:r>
            <a:r>
              <a:rPr lang="en-ZA" dirty="0"/>
              <a:t>?</a:t>
            </a:r>
          </a:p>
          <a:p>
            <a:r>
              <a:rPr lang="en-ZA" dirty="0"/>
              <a:t>Het </a:t>
            </a:r>
            <a:r>
              <a:rPr lang="en-ZA" dirty="0" err="1"/>
              <a:t>jy</a:t>
            </a:r>
            <a:r>
              <a:rPr lang="en-ZA" dirty="0"/>
              <a:t> a </a:t>
            </a:r>
            <a:r>
              <a:rPr lang="en-ZA" dirty="0" err="1"/>
              <a:t>vals</a:t>
            </a:r>
            <a:r>
              <a:rPr lang="en-ZA" dirty="0"/>
              <a:t> </a:t>
            </a:r>
            <a:r>
              <a:rPr lang="en-ZA" dirty="0" err="1"/>
              <a:t>ammunisie</a:t>
            </a:r>
            <a:r>
              <a:rPr lang="en-ZA" dirty="0"/>
              <a:t> </a:t>
            </a:r>
            <a:r>
              <a:rPr lang="en-ZA" dirty="0" err="1"/>
              <a:t>gekry</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11</a:t>
            </a:fld>
            <a:endParaRPr lang="en-GB"/>
          </a:p>
        </p:txBody>
      </p:sp>
    </p:spTree>
    <p:extLst>
      <p:ext uri="{BB962C8B-B14F-4D97-AF65-F5344CB8AC3E}">
        <p14:creationId xmlns:p14="http://schemas.microsoft.com/office/powerpoint/2010/main" val="181336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1596769"/>
            <a:ext cx="10373995" cy="3396803"/>
          </a:xfrm>
        </p:spPr>
        <p:txBody>
          <a:bodyPr anchor="b"/>
          <a:lstStyle>
            <a:lvl1pPr algn="ctr">
              <a:defRPr sz="8008"/>
            </a:lvl1pPr>
          </a:lstStyle>
          <a:p>
            <a:r>
              <a:rPr lang="en-US"/>
              <a:t>Click to edit Master title style</a:t>
            </a:r>
            <a:endParaRPr lang="en-US" dirty="0"/>
          </a:p>
        </p:txBody>
      </p:sp>
      <p:sp>
        <p:nvSpPr>
          <p:cNvPr id="3" name="Subtitle 2"/>
          <p:cNvSpPr>
            <a:spLocks noGrp="1"/>
          </p:cNvSpPr>
          <p:nvPr>
            <p:ph type="subTitle" idx="1"/>
          </p:nvPr>
        </p:nvSpPr>
        <p:spPr>
          <a:xfrm>
            <a:off x="1525588" y="5124566"/>
            <a:ext cx="9153525" cy="2355628"/>
          </a:xfrm>
        </p:spPr>
        <p:txBody>
          <a:bodyPr/>
          <a:lstStyle>
            <a:lvl1pPr marL="0" indent="0" algn="ctr">
              <a:buNone/>
              <a:defRPr sz="3203"/>
            </a:lvl1pPr>
            <a:lvl2pPr marL="610225" indent="0" algn="ctr">
              <a:buNone/>
              <a:defRPr sz="2669"/>
            </a:lvl2pPr>
            <a:lvl3pPr marL="1220450" indent="0" algn="ctr">
              <a:buNone/>
              <a:defRPr sz="2402"/>
            </a:lvl3pPr>
            <a:lvl4pPr marL="1830675" indent="0" algn="ctr">
              <a:buNone/>
              <a:defRPr sz="2136"/>
            </a:lvl4pPr>
            <a:lvl5pPr marL="2440899" indent="0" algn="ctr">
              <a:buNone/>
              <a:defRPr sz="2136"/>
            </a:lvl5pPr>
            <a:lvl6pPr marL="3051124" indent="0" algn="ctr">
              <a:buNone/>
              <a:defRPr sz="2136"/>
            </a:lvl6pPr>
            <a:lvl7pPr marL="3661349" indent="0" algn="ctr">
              <a:buNone/>
              <a:defRPr sz="2136"/>
            </a:lvl7pPr>
            <a:lvl8pPr marL="4271574" indent="0" algn="ctr">
              <a:buNone/>
              <a:defRPr sz="2136"/>
            </a:lvl8pPr>
            <a:lvl9pPr marL="4881799" indent="0" algn="ctr">
              <a:buNone/>
              <a:defRPr sz="21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4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9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519458"/>
            <a:ext cx="2631638"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4" y="519458"/>
            <a:ext cx="7742357"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199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2" y="7209134"/>
            <a:ext cx="1093267" cy="2258513"/>
          </a:xfrm>
          <a:prstGeom prst="rect">
            <a:avLst/>
          </a:prstGeom>
        </p:spPr>
      </p:pic>
    </p:spTree>
    <p:extLst>
      <p:ext uri="{BB962C8B-B14F-4D97-AF65-F5344CB8AC3E}">
        <p14:creationId xmlns:p14="http://schemas.microsoft.com/office/powerpoint/2010/main" val="382956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2" y="1166834"/>
            <a:ext cx="3542183" cy="7317580"/>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14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7" y="2432421"/>
            <a:ext cx="10526554" cy="4058547"/>
          </a:xfrm>
        </p:spPr>
        <p:txBody>
          <a:bodyPr anchor="b"/>
          <a:lstStyle>
            <a:lvl1pPr>
              <a:defRPr sz="8008"/>
            </a:lvl1pPr>
          </a:lstStyle>
          <a:p>
            <a:r>
              <a:rPr lang="en-US"/>
              <a:t>Click to edit Master title style</a:t>
            </a:r>
            <a:endParaRPr lang="en-US" dirty="0"/>
          </a:p>
        </p:txBody>
      </p:sp>
      <p:sp>
        <p:nvSpPr>
          <p:cNvPr id="3" name="Text Placeholder 2"/>
          <p:cNvSpPr>
            <a:spLocks noGrp="1"/>
          </p:cNvSpPr>
          <p:nvPr>
            <p:ph type="body" idx="1"/>
          </p:nvPr>
        </p:nvSpPr>
        <p:spPr>
          <a:xfrm>
            <a:off x="832717" y="6529363"/>
            <a:ext cx="10526554" cy="2134294"/>
          </a:xfrm>
        </p:spPr>
        <p:txBody>
          <a:bodyPr/>
          <a:lstStyle>
            <a:lvl1pPr marL="0" indent="0">
              <a:buNone/>
              <a:defRPr sz="3203">
                <a:solidFill>
                  <a:schemeClr val="tx1"/>
                </a:solidFill>
              </a:defRPr>
            </a:lvl1pPr>
            <a:lvl2pPr marL="610225" indent="0">
              <a:buNone/>
              <a:defRPr sz="2669">
                <a:solidFill>
                  <a:schemeClr val="tx1">
                    <a:tint val="75000"/>
                  </a:schemeClr>
                </a:solidFill>
              </a:defRPr>
            </a:lvl2pPr>
            <a:lvl3pPr marL="1220450" indent="0">
              <a:buNone/>
              <a:defRPr sz="2402">
                <a:solidFill>
                  <a:schemeClr val="tx1">
                    <a:tint val="75000"/>
                  </a:schemeClr>
                </a:solidFill>
              </a:defRPr>
            </a:lvl3pPr>
            <a:lvl4pPr marL="1830675" indent="0">
              <a:buNone/>
              <a:defRPr sz="2136">
                <a:solidFill>
                  <a:schemeClr val="tx1">
                    <a:tint val="75000"/>
                  </a:schemeClr>
                </a:solidFill>
              </a:defRPr>
            </a:lvl4pPr>
            <a:lvl5pPr marL="2440899" indent="0">
              <a:buNone/>
              <a:defRPr sz="2136">
                <a:solidFill>
                  <a:schemeClr val="tx1">
                    <a:tint val="75000"/>
                  </a:schemeClr>
                </a:solidFill>
              </a:defRPr>
            </a:lvl5pPr>
            <a:lvl6pPr marL="3051124" indent="0">
              <a:buNone/>
              <a:defRPr sz="2136">
                <a:solidFill>
                  <a:schemeClr val="tx1">
                    <a:tint val="75000"/>
                  </a:schemeClr>
                </a:solidFill>
              </a:defRPr>
            </a:lvl6pPr>
            <a:lvl7pPr marL="3661349" indent="0">
              <a:buNone/>
              <a:defRPr sz="2136">
                <a:solidFill>
                  <a:schemeClr val="tx1">
                    <a:tint val="75000"/>
                  </a:schemeClr>
                </a:solidFill>
              </a:defRPr>
            </a:lvl7pPr>
            <a:lvl8pPr marL="4271574" indent="0">
              <a:buNone/>
              <a:defRPr sz="2136">
                <a:solidFill>
                  <a:schemeClr val="tx1">
                    <a:tint val="75000"/>
                  </a:schemeClr>
                </a:solidFill>
              </a:defRPr>
            </a:lvl8pPr>
            <a:lvl9pPr marL="4881799" indent="0">
              <a:buNone/>
              <a:defRPr sz="21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00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104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519460"/>
            <a:ext cx="10526554"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4" y="2391766"/>
            <a:ext cx="5163159"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4" name="Content Placeholder 3"/>
          <p:cNvSpPr>
            <a:spLocks noGrp="1"/>
          </p:cNvSpPr>
          <p:nvPr>
            <p:ph sz="half" idx="2"/>
          </p:nvPr>
        </p:nvSpPr>
        <p:spPr>
          <a:xfrm>
            <a:off x="840664" y="3563933"/>
            <a:ext cx="5163159"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30" y="2391766"/>
            <a:ext cx="5188587"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6" name="Content Placeholder 5"/>
          <p:cNvSpPr>
            <a:spLocks noGrp="1"/>
          </p:cNvSpPr>
          <p:nvPr>
            <p:ph sz="quarter" idx="4"/>
          </p:nvPr>
        </p:nvSpPr>
        <p:spPr>
          <a:xfrm>
            <a:off x="6178630" y="3563933"/>
            <a:ext cx="5188587"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77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44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1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Content Placeholder 2"/>
          <p:cNvSpPr>
            <a:spLocks noGrp="1"/>
          </p:cNvSpPr>
          <p:nvPr>
            <p:ph idx="1"/>
          </p:nvPr>
        </p:nvSpPr>
        <p:spPr>
          <a:xfrm>
            <a:off x="5188587" y="1404797"/>
            <a:ext cx="6178629" cy="6933634"/>
          </a:xfrm>
        </p:spPr>
        <p:txBody>
          <a:bodyPr/>
          <a:lstStyle>
            <a:lvl1pPr>
              <a:defRPr sz="4271"/>
            </a:lvl1pPr>
            <a:lvl2pPr>
              <a:defRPr sz="3737"/>
            </a:lvl2pPr>
            <a:lvl3pPr>
              <a:defRPr sz="3203"/>
            </a:lvl3pPr>
            <a:lvl4pPr>
              <a:defRPr sz="2669"/>
            </a:lvl4pPr>
            <a:lvl5pPr>
              <a:defRPr sz="2669"/>
            </a:lvl5pPr>
            <a:lvl6pPr>
              <a:defRPr sz="2669"/>
            </a:lvl6pPr>
            <a:lvl7pPr>
              <a:defRPr sz="2669"/>
            </a:lvl7pPr>
            <a:lvl8pPr>
              <a:defRPr sz="2669"/>
            </a:lvl8pPr>
            <a:lvl9pPr>
              <a:defRPr sz="266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61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1404797"/>
            <a:ext cx="6178629" cy="6933634"/>
          </a:xfrm>
        </p:spPr>
        <p:txBody>
          <a:bodyPr anchor="t"/>
          <a:lstStyle>
            <a:lvl1pPr marL="0" indent="0">
              <a:buNone/>
              <a:defRPr sz="4271"/>
            </a:lvl1pPr>
            <a:lvl2pPr marL="610225" indent="0">
              <a:buNone/>
              <a:defRPr sz="3737"/>
            </a:lvl2pPr>
            <a:lvl3pPr marL="1220450" indent="0">
              <a:buNone/>
              <a:defRPr sz="3203"/>
            </a:lvl3pPr>
            <a:lvl4pPr marL="1830675" indent="0">
              <a:buNone/>
              <a:defRPr sz="2669"/>
            </a:lvl4pPr>
            <a:lvl5pPr marL="2440899" indent="0">
              <a:buNone/>
              <a:defRPr sz="2669"/>
            </a:lvl5pPr>
            <a:lvl6pPr marL="3051124" indent="0">
              <a:buNone/>
              <a:defRPr sz="2669"/>
            </a:lvl6pPr>
            <a:lvl7pPr marL="3661349" indent="0">
              <a:buNone/>
              <a:defRPr sz="2669"/>
            </a:lvl7pPr>
            <a:lvl8pPr marL="4271574" indent="0">
              <a:buNone/>
              <a:defRPr sz="2669"/>
            </a:lvl8pPr>
            <a:lvl9pPr marL="4881799" indent="0">
              <a:buNone/>
              <a:defRPr sz="2669"/>
            </a:lvl9pPr>
          </a:lstStyle>
          <a:p>
            <a:r>
              <a:rPr lang="en-US"/>
              <a:t>Click icon to add picture</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519460"/>
            <a:ext cx="10526554"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2597290"/>
            <a:ext cx="1052655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9043087"/>
            <a:ext cx="2746058" cy="519458"/>
          </a:xfrm>
          <a:prstGeom prst="rect">
            <a:avLst/>
          </a:prstGeom>
        </p:spPr>
        <p:txBody>
          <a:bodyPr vert="horz" lIns="91440" tIns="45720" rIns="91440" bIns="45720" rtlCol="0" anchor="ctr"/>
          <a:lstStyle>
            <a:lvl1pPr algn="l">
              <a:defRPr sz="1602">
                <a:solidFill>
                  <a:schemeClr val="tx1">
                    <a:tint val="75000"/>
                  </a:schemeClr>
                </a:solidFill>
              </a:defRPr>
            </a:lvl1pPr>
          </a:lstStyle>
          <a:p>
            <a:fld id="{C764DE79-268F-4C1A-8933-263129D2AF90}" type="datetimeFigureOut">
              <a:rPr lang="en-US" smtClean="0"/>
              <a:t>11/11/2023</a:t>
            </a:fld>
            <a:endParaRPr lang="en-US" dirty="0"/>
          </a:p>
        </p:txBody>
      </p:sp>
      <p:sp>
        <p:nvSpPr>
          <p:cNvPr id="5" name="Footer Placeholder 4"/>
          <p:cNvSpPr>
            <a:spLocks noGrp="1"/>
          </p:cNvSpPr>
          <p:nvPr>
            <p:ph type="ftr" sz="quarter" idx="3"/>
          </p:nvPr>
        </p:nvSpPr>
        <p:spPr>
          <a:xfrm>
            <a:off x="4042807" y="9043087"/>
            <a:ext cx="4119086" cy="519458"/>
          </a:xfrm>
          <a:prstGeom prst="rect">
            <a:avLst/>
          </a:prstGeom>
        </p:spPr>
        <p:txBody>
          <a:bodyPr vert="horz" lIns="91440" tIns="45720" rIns="91440" bIns="45720" rtlCol="0" anchor="ctr"/>
          <a:lstStyle>
            <a:lvl1pPr algn="ctr">
              <a:defRPr sz="16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9043087"/>
            <a:ext cx="2746058" cy="519458"/>
          </a:xfrm>
          <a:prstGeom prst="rect">
            <a:avLst/>
          </a:prstGeom>
        </p:spPr>
        <p:txBody>
          <a:bodyPr vert="horz" lIns="91440" tIns="45720" rIns="91440" bIns="45720" rtlCol="0" anchor="ctr"/>
          <a:lstStyle>
            <a:lvl1pPr algn="r">
              <a:defRPr sz="1602">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9756775"/>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202166"/>
            <a:ext cx="12518065" cy="1016110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35" tIns="45768" rIns="91535" bIns="45768" numCol="1" spcCol="0" rtlCol="0" fromWordArt="0" anchor="ctr" anchorCtr="0" forceAA="0" compatLnSpc="1">
            <a:prstTxWarp prst="textNoShape">
              <a:avLst/>
            </a:prstTxWarp>
            <a:noAutofit/>
          </a:bodyPr>
          <a:lstStyle/>
          <a:p>
            <a:pPr algn="ctr"/>
            <a:endParaRPr lang="en-US" sz="1802" dirty="0"/>
          </a:p>
        </p:txBody>
      </p:sp>
    </p:spTree>
    <p:extLst>
      <p:ext uri="{BB962C8B-B14F-4D97-AF65-F5344CB8AC3E}">
        <p14:creationId xmlns:p14="http://schemas.microsoft.com/office/powerpoint/2010/main" val="11756437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Lst>
  <p:txStyles>
    <p:titleStyle>
      <a:lvl1pPr algn="l" defTabSz="1220450" rtl="0" eaLnBrk="1" latinLnBrk="0" hangingPunct="1">
        <a:lnSpc>
          <a:spcPct val="90000"/>
        </a:lnSpc>
        <a:spcBef>
          <a:spcPct val="0"/>
        </a:spcBef>
        <a:buNone/>
        <a:defRPr sz="5873" kern="1200">
          <a:solidFill>
            <a:schemeClr val="tx1"/>
          </a:solidFill>
          <a:latin typeface="+mj-lt"/>
          <a:ea typeface="+mj-ea"/>
          <a:cs typeface="+mj-cs"/>
        </a:defRPr>
      </a:lvl1pPr>
    </p:titleStyle>
    <p:bodyStyle>
      <a:lvl1pPr marL="305112" indent="-305112" algn="l" defTabSz="1220450" rtl="0" eaLnBrk="1" latinLnBrk="0" hangingPunct="1">
        <a:lnSpc>
          <a:spcPct val="90000"/>
        </a:lnSpc>
        <a:spcBef>
          <a:spcPts val="1335"/>
        </a:spcBef>
        <a:buFont typeface="Arial" panose="020B0604020202020204" pitchFamily="34" charset="0"/>
        <a:buChar char="•"/>
        <a:defRPr sz="3737" kern="1200">
          <a:solidFill>
            <a:schemeClr val="tx1"/>
          </a:solidFill>
          <a:latin typeface="+mn-lt"/>
          <a:ea typeface="+mn-ea"/>
          <a:cs typeface="+mn-cs"/>
        </a:defRPr>
      </a:lvl1pPr>
      <a:lvl2pPr marL="915337" indent="-305112" algn="l" defTabSz="1220450" rtl="0" eaLnBrk="1" latinLnBrk="0" hangingPunct="1">
        <a:lnSpc>
          <a:spcPct val="90000"/>
        </a:lnSpc>
        <a:spcBef>
          <a:spcPts val="667"/>
        </a:spcBef>
        <a:buFont typeface="Arial" panose="020B0604020202020204" pitchFamily="34" charset="0"/>
        <a:buChar char="•"/>
        <a:defRPr sz="3203" kern="1200">
          <a:solidFill>
            <a:schemeClr val="tx1"/>
          </a:solidFill>
          <a:latin typeface="+mn-lt"/>
          <a:ea typeface="+mn-ea"/>
          <a:cs typeface="+mn-cs"/>
        </a:defRPr>
      </a:lvl2pPr>
      <a:lvl3pPr marL="1525562" indent="-305112" algn="l" defTabSz="1220450" rtl="0" eaLnBrk="1" latinLnBrk="0" hangingPunct="1">
        <a:lnSpc>
          <a:spcPct val="90000"/>
        </a:lnSpc>
        <a:spcBef>
          <a:spcPts val="667"/>
        </a:spcBef>
        <a:buFont typeface="Arial" panose="020B0604020202020204" pitchFamily="34" charset="0"/>
        <a:buChar char="•"/>
        <a:defRPr sz="2669" kern="1200">
          <a:solidFill>
            <a:schemeClr val="tx1"/>
          </a:solidFill>
          <a:latin typeface="+mn-lt"/>
          <a:ea typeface="+mn-ea"/>
          <a:cs typeface="+mn-cs"/>
        </a:defRPr>
      </a:lvl3pPr>
      <a:lvl4pPr marL="213578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4pPr>
      <a:lvl5pPr marL="2746012"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5pPr>
      <a:lvl6pPr marL="335623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646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6686"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691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20450" rtl="0" eaLnBrk="1" latinLnBrk="0" hangingPunct="1">
        <a:defRPr sz="2402" kern="1200">
          <a:solidFill>
            <a:schemeClr val="tx1"/>
          </a:solidFill>
          <a:latin typeface="+mn-lt"/>
          <a:ea typeface="+mn-ea"/>
          <a:cs typeface="+mn-cs"/>
        </a:defRPr>
      </a:lvl1pPr>
      <a:lvl2pPr marL="610225" algn="l" defTabSz="1220450" rtl="0" eaLnBrk="1" latinLnBrk="0" hangingPunct="1">
        <a:defRPr sz="2402" kern="1200">
          <a:solidFill>
            <a:schemeClr val="tx1"/>
          </a:solidFill>
          <a:latin typeface="+mn-lt"/>
          <a:ea typeface="+mn-ea"/>
          <a:cs typeface="+mn-cs"/>
        </a:defRPr>
      </a:lvl2pPr>
      <a:lvl3pPr marL="1220450" algn="l" defTabSz="1220450" rtl="0" eaLnBrk="1" latinLnBrk="0" hangingPunct="1">
        <a:defRPr sz="2402" kern="1200">
          <a:solidFill>
            <a:schemeClr val="tx1"/>
          </a:solidFill>
          <a:latin typeface="+mn-lt"/>
          <a:ea typeface="+mn-ea"/>
          <a:cs typeface="+mn-cs"/>
        </a:defRPr>
      </a:lvl3pPr>
      <a:lvl4pPr marL="1830675" algn="l" defTabSz="1220450" rtl="0" eaLnBrk="1" latinLnBrk="0" hangingPunct="1">
        <a:defRPr sz="2402" kern="1200">
          <a:solidFill>
            <a:schemeClr val="tx1"/>
          </a:solidFill>
          <a:latin typeface="+mn-lt"/>
          <a:ea typeface="+mn-ea"/>
          <a:cs typeface="+mn-cs"/>
        </a:defRPr>
      </a:lvl4pPr>
      <a:lvl5pPr marL="2440899" algn="l" defTabSz="1220450" rtl="0" eaLnBrk="1" latinLnBrk="0" hangingPunct="1">
        <a:defRPr sz="2402" kern="1200">
          <a:solidFill>
            <a:schemeClr val="tx1"/>
          </a:solidFill>
          <a:latin typeface="+mn-lt"/>
          <a:ea typeface="+mn-ea"/>
          <a:cs typeface="+mn-cs"/>
        </a:defRPr>
      </a:lvl5pPr>
      <a:lvl6pPr marL="3051124" algn="l" defTabSz="1220450" rtl="0" eaLnBrk="1" latinLnBrk="0" hangingPunct="1">
        <a:defRPr sz="2402" kern="1200">
          <a:solidFill>
            <a:schemeClr val="tx1"/>
          </a:solidFill>
          <a:latin typeface="+mn-lt"/>
          <a:ea typeface="+mn-ea"/>
          <a:cs typeface="+mn-cs"/>
        </a:defRPr>
      </a:lvl6pPr>
      <a:lvl7pPr marL="3661349" algn="l" defTabSz="1220450" rtl="0" eaLnBrk="1" latinLnBrk="0" hangingPunct="1">
        <a:defRPr sz="2402" kern="1200">
          <a:solidFill>
            <a:schemeClr val="tx1"/>
          </a:solidFill>
          <a:latin typeface="+mn-lt"/>
          <a:ea typeface="+mn-ea"/>
          <a:cs typeface="+mn-cs"/>
        </a:defRPr>
      </a:lvl7pPr>
      <a:lvl8pPr marL="4271574" algn="l" defTabSz="1220450" rtl="0" eaLnBrk="1" latinLnBrk="0" hangingPunct="1">
        <a:defRPr sz="2402" kern="1200">
          <a:solidFill>
            <a:schemeClr val="tx1"/>
          </a:solidFill>
          <a:latin typeface="+mn-lt"/>
          <a:ea typeface="+mn-ea"/>
          <a:cs typeface="+mn-cs"/>
        </a:defRPr>
      </a:lvl8pPr>
      <a:lvl9pPr marL="4881799" algn="l" defTabSz="1220450" rtl="0" eaLnBrk="1" latinLnBrk="0" hangingPunct="1">
        <a:defRPr sz="2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046988"/>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The Truth will set You Free</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Tree>
    <p:extLst>
      <p:ext uri="{BB962C8B-B14F-4D97-AF65-F5344CB8AC3E}">
        <p14:creationId xmlns:p14="http://schemas.microsoft.com/office/powerpoint/2010/main" val="219814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Chuck</a:t>
            </a:r>
          </a:p>
        </p:txBody>
      </p:sp>
      <p:pic>
        <p:nvPicPr>
          <p:cNvPr id="3" name="Picture 2">
            <a:extLst>
              <a:ext uri="{FF2B5EF4-FFF2-40B4-BE49-F238E27FC236}">
                <a16:creationId xmlns:a16="http://schemas.microsoft.com/office/drawing/2014/main" id="{87525A82-253E-AD41-1BBB-494E7700E383}"/>
              </a:ext>
            </a:extLst>
          </p:cNvPr>
          <p:cNvPicPr>
            <a:picLocks noChangeAspect="1"/>
          </p:cNvPicPr>
          <p:nvPr/>
        </p:nvPicPr>
        <p:blipFill>
          <a:blip r:embed="rId2"/>
          <a:stretch>
            <a:fillRect/>
          </a:stretch>
        </p:blipFill>
        <p:spPr>
          <a:xfrm>
            <a:off x="2008513" y="2530595"/>
            <a:ext cx="8727578" cy="5807806"/>
          </a:xfrm>
          <a:prstGeom prst="rect">
            <a:avLst/>
          </a:prstGeom>
        </p:spPr>
      </p:pic>
    </p:spTree>
    <p:extLst>
      <p:ext uri="{BB962C8B-B14F-4D97-AF65-F5344CB8AC3E}">
        <p14:creationId xmlns:p14="http://schemas.microsoft.com/office/powerpoint/2010/main" val="87694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Fake Ammunition.</a:t>
            </a:r>
          </a:p>
        </p:txBody>
      </p:sp>
      <p:pic>
        <p:nvPicPr>
          <p:cNvPr id="3" name="Picture 2">
            <a:extLst>
              <a:ext uri="{FF2B5EF4-FFF2-40B4-BE49-F238E27FC236}">
                <a16:creationId xmlns:a16="http://schemas.microsoft.com/office/drawing/2014/main" id="{1D2D4FDC-BD64-B13B-A6F0-598B33FF2F7C}"/>
              </a:ext>
            </a:extLst>
          </p:cNvPr>
          <p:cNvPicPr>
            <a:picLocks noChangeAspect="1"/>
          </p:cNvPicPr>
          <p:nvPr/>
        </p:nvPicPr>
        <p:blipFill>
          <a:blip r:embed="rId3"/>
          <a:stretch>
            <a:fillRect/>
          </a:stretch>
        </p:blipFill>
        <p:spPr>
          <a:xfrm>
            <a:off x="428665" y="2291612"/>
            <a:ext cx="7898524" cy="3060678"/>
          </a:xfrm>
          <a:prstGeom prst="rect">
            <a:avLst/>
          </a:prstGeom>
        </p:spPr>
      </p:pic>
    </p:spTree>
    <p:extLst>
      <p:ext uri="{BB962C8B-B14F-4D97-AF65-F5344CB8AC3E}">
        <p14:creationId xmlns:p14="http://schemas.microsoft.com/office/powerpoint/2010/main" val="76865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Fake Ammunition</a:t>
            </a:r>
          </a:p>
        </p:txBody>
      </p:sp>
      <p:pic>
        <p:nvPicPr>
          <p:cNvPr id="3" name="Picture 2">
            <a:extLst>
              <a:ext uri="{FF2B5EF4-FFF2-40B4-BE49-F238E27FC236}">
                <a16:creationId xmlns:a16="http://schemas.microsoft.com/office/drawing/2014/main" id="{1D2D4FDC-BD64-B13B-A6F0-598B33FF2F7C}"/>
              </a:ext>
            </a:extLst>
          </p:cNvPr>
          <p:cNvPicPr>
            <a:picLocks noChangeAspect="1"/>
          </p:cNvPicPr>
          <p:nvPr/>
        </p:nvPicPr>
        <p:blipFill>
          <a:blip r:embed="rId3"/>
          <a:stretch>
            <a:fillRect/>
          </a:stretch>
        </p:blipFill>
        <p:spPr>
          <a:xfrm>
            <a:off x="428665" y="2291612"/>
            <a:ext cx="7898524" cy="3060678"/>
          </a:xfrm>
          <a:prstGeom prst="rect">
            <a:avLst/>
          </a:prstGeom>
        </p:spPr>
      </p:pic>
      <p:pic>
        <p:nvPicPr>
          <p:cNvPr id="2" name="Picture 1">
            <a:extLst>
              <a:ext uri="{FF2B5EF4-FFF2-40B4-BE49-F238E27FC236}">
                <a16:creationId xmlns:a16="http://schemas.microsoft.com/office/drawing/2014/main" id="{B55CE451-3720-520E-5C87-5CE2E60F68A8}"/>
              </a:ext>
            </a:extLst>
          </p:cNvPr>
          <p:cNvPicPr>
            <a:picLocks noChangeAspect="1"/>
          </p:cNvPicPr>
          <p:nvPr/>
        </p:nvPicPr>
        <p:blipFill>
          <a:blip r:embed="rId4"/>
          <a:stretch>
            <a:fillRect/>
          </a:stretch>
        </p:blipFill>
        <p:spPr>
          <a:xfrm>
            <a:off x="4614348" y="5761183"/>
            <a:ext cx="6066046" cy="3407959"/>
          </a:xfrm>
          <a:prstGeom prst="rect">
            <a:avLst/>
          </a:prstGeom>
        </p:spPr>
      </p:pic>
      <p:cxnSp>
        <p:nvCxnSpPr>
          <p:cNvPr id="8" name="Straight Connector 7">
            <a:extLst>
              <a:ext uri="{FF2B5EF4-FFF2-40B4-BE49-F238E27FC236}">
                <a16:creationId xmlns:a16="http://schemas.microsoft.com/office/drawing/2014/main" id="{CB7842DF-E99B-B7F8-24EC-FEDF5C42E814}"/>
              </a:ext>
            </a:extLst>
          </p:cNvPr>
          <p:cNvCxnSpPr/>
          <p:nvPr/>
        </p:nvCxnSpPr>
        <p:spPr>
          <a:xfrm flipV="1">
            <a:off x="428665" y="2291612"/>
            <a:ext cx="7898524" cy="25867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50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r>
              <a:rPr lang="nl-NL" sz="4800" dirty="0">
                <a:solidFill>
                  <a:schemeClr val="bg1"/>
                </a:solidFill>
              </a:rPr>
              <a:t>1 “Do not judge,</a:t>
            </a:r>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Matthew 7</a:t>
            </a:r>
          </a:p>
        </p:txBody>
      </p:sp>
    </p:spTree>
    <p:extLst>
      <p:ext uri="{BB962C8B-B14F-4D97-AF65-F5344CB8AC3E}">
        <p14:creationId xmlns:p14="http://schemas.microsoft.com/office/powerpoint/2010/main" val="205189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r>
              <a:rPr lang="nl-NL" sz="4800" dirty="0">
                <a:solidFill>
                  <a:schemeClr val="bg1"/>
                </a:solidFill>
              </a:rPr>
              <a:t>1 “</a:t>
            </a:r>
            <a:r>
              <a:rPr lang="en-US" sz="4800" dirty="0">
                <a:solidFill>
                  <a:schemeClr val="bg1"/>
                </a:solidFill>
              </a:rPr>
              <a:t>Do not judge, or you too will be judged. 2 For in the same way you judge others, you will be judged, and with the measure you use, it will be measured to you.</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Matthew 7</a:t>
            </a:r>
          </a:p>
        </p:txBody>
      </p:sp>
    </p:spTree>
    <p:extLst>
      <p:ext uri="{BB962C8B-B14F-4D97-AF65-F5344CB8AC3E}">
        <p14:creationId xmlns:p14="http://schemas.microsoft.com/office/powerpoint/2010/main" val="409411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r>
              <a:rPr lang="en-US" sz="4800" dirty="0">
                <a:solidFill>
                  <a:schemeClr val="bg1"/>
                </a:solidFill>
              </a:rPr>
              <a:t>3 “Why do you look at the speck of sawdust in your brother’s eye and pay no attention to the plank in your own eye? 4 How can you say to your brother, ‘Let me take the speck out of your eye,’ when all the time there is a plank in your own eye? 5 You hypocrite, first take the plank out of your own eye, </a:t>
            </a:r>
            <a:r>
              <a:rPr lang="en-US" sz="4800" dirty="0">
                <a:solidFill>
                  <a:srgbClr val="FFFF00"/>
                </a:solidFill>
              </a:rPr>
              <a:t>and then you will see clearly to remove the speck from your brother’s eye.</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Matthew 7</a:t>
            </a:r>
          </a:p>
        </p:txBody>
      </p:sp>
    </p:spTree>
    <p:extLst>
      <p:ext uri="{BB962C8B-B14F-4D97-AF65-F5344CB8AC3E}">
        <p14:creationId xmlns:p14="http://schemas.microsoft.com/office/powerpoint/2010/main" val="237379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r>
              <a:rPr lang="en-US" sz="4800" b="1" dirty="0">
                <a:solidFill>
                  <a:schemeClr val="bg1"/>
                </a:solidFill>
              </a:rPr>
              <a:t>Conviction</a:t>
            </a:r>
            <a:r>
              <a:rPr lang="en-US" sz="4800" dirty="0">
                <a:solidFill>
                  <a:schemeClr val="bg1"/>
                </a:solidFill>
              </a:rPr>
              <a:t> is about awareness, and the beauty of awareness is that it is the first step towards growth and change. </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Conviction vs Condemnation</a:t>
            </a:r>
          </a:p>
        </p:txBody>
      </p:sp>
    </p:spTree>
    <p:extLst>
      <p:ext uri="{BB962C8B-B14F-4D97-AF65-F5344CB8AC3E}">
        <p14:creationId xmlns:p14="http://schemas.microsoft.com/office/powerpoint/2010/main" val="148316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r>
              <a:rPr lang="en-US" sz="4800" b="1" dirty="0">
                <a:solidFill>
                  <a:schemeClr val="bg1"/>
                </a:solidFill>
              </a:rPr>
              <a:t>Conviction</a:t>
            </a:r>
            <a:r>
              <a:rPr lang="en-US" sz="4800" dirty="0">
                <a:solidFill>
                  <a:schemeClr val="bg1"/>
                </a:solidFill>
              </a:rPr>
              <a:t> is about awareness, and the beauty of awareness is that it is the first step towards growth and change. </a:t>
            </a:r>
          </a:p>
          <a:p>
            <a:r>
              <a:rPr lang="en-US" sz="4800" b="1" dirty="0">
                <a:solidFill>
                  <a:schemeClr val="bg1"/>
                </a:solidFill>
              </a:rPr>
              <a:t>Condemnation </a:t>
            </a:r>
            <a:r>
              <a:rPr lang="en-US" sz="4800" dirty="0">
                <a:solidFill>
                  <a:schemeClr val="bg1"/>
                </a:solidFill>
              </a:rPr>
              <a:t>has guilt and punishment attached to it, there is no wriggle room, no space to grow and change, there is only the consequences of actions.</a:t>
            </a:r>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Conviction vs Condemnation</a:t>
            </a:r>
          </a:p>
        </p:txBody>
      </p:sp>
    </p:spTree>
    <p:extLst>
      <p:ext uri="{BB962C8B-B14F-4D97-AF65-F5344CB8AC3E}">
        <p14:creationId xmlns:p14="http://schemas.microsoft.com/office/powerpoint/2010/main" val="398025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8217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r>
              <a:rPr lang="en-US" sz="4800" dirty="0">
                <a:solidFill>
                  <a:schemeClr val="bg1"/>
                </a:solidFill>
              </a:rPr>
              <a:t>15 “If your brother or sister sins, go and point out their fault, just between the two of you. If they listen to you, you have won them over. 16 But if they will not listen, take one or two others along, so that ‘every matter may be established by the testimony of two or three witnesses.’ 17 If they still refuse to listen, tell it to the church; and if they refuse to listen even to the church, treat them as you would a pagan or a tax collector.</a:t>
            </a:r>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Matthew 18</a:t>
            </a:r>
          </a:p>
        </p:txBody>
      </p:sp>
    </p:spTree>
    <p:extLst>
      <p:ext uri="{BB962C8B-B14F-4D97-AF65-F5344CB8AC3E}">
        <p14:creationId xmlns:p14="http://schemas.microsoft.com/office/powerpoint/2010/main" val="287761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708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30 Even as he spoke, many believed in him.</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31 To the Jews who had believed him, Jesus said, “If you </a:t>
            </a:r>
            <a:r>
              <a:rPr lang="en-US" sz="4700" dirty="0">
                <a:solidFill>
                  <a:srgbClr val="FF0000"/>
                </a:solidFill>
                <a:sym typeface="Trade Gothic LT Std Bold Conden"/>
              </a:rPr>
              <a:t>hold to my teaching</a:t>
            </a:r>
            <a:r>
              <a:rPr lang="en-US" sz="4700" dirty="0">
                <a:sym typeface="Trade Gothic LT Std Bold Conden"/>
              </a:rPr>
              <a:t>, you are really my disciples. 32 Then you will know the truth, </a:t>
            </a:r>
            <a:r>
              <a:rPr lang="en-US" sz="4700" dirty="0">
                <a:solidFill>
                  <a:srgbClr val="FFFF00"/>
                </a:solidFill>
                <a:sym typeface="Trade Gothic LT Std Bold Conden"/>
              </a:rPr>
              <a:t>and the truth will </a:t>
            </a:r>
            <a:r>
              <a:rPr lang="en-US" sz="4700" dirty="0">
                <a:solidFill>
                  <a:srgbClr val="00B0F0"/>
                </a:solidFill>
                <a:sym typeface="Trade Gothic LT Std Bold Conden"/>
              </a:rPr>
              <a:t>set you free.”</a:t>
            </a:r>
            <a:endParaRPr lang="nl-NL" sz="4800" b="1" dirty="0">
              <a:solidFill>
                <a:srgbClr val="00B0F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John 8</a:t>
            </a:r>
          </a:p>
        </p:txBody>
      </p:sp>
    </p:spTree>
    <p:extLst>
      <p:ext uri="{BB962C8B-B14F-4D97-AF65-F5344CB8AC3E}">
        <p14:creationId xmlns:p14="http://schemas.microsoft.com/office/powerpoint/2010/main" val="62314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046988"/>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The Truth will set You Free</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8184216C-AF47-AED7-B6F4-36B7C5816C32}"/>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But what is the truth?</a:t>
            </a:r>
          </a:p>
        </p:txBody>
      </p:sp>
    </p:spTree>
    <p:extLst>
      <p:ext uri="{BB962C8B-B14F-4D97-AF65-F5344CB8AC3E}">
        <p14:creationId xmlns:p14="http://schemas.microsoft.com/office/powerpoint/2010/main" val="244890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r>
              <a:rPr lang="nl-NL" sz="4800" dirty="0">
                <a:solidFill>
                  <a:schemeClr val="bg1"/>
                </a:solidFill>
              </a:rPr>
              <a:t>Do not judge– Fires blanks – It is a fake truth</a:t>
            </a:r>
          </a:p>
          <a:p>
            <a:endParaRPr lang="nl-NL" sz="4800" dirty="0">
              <a:solidFill>
                <a:schemeClr val="bg1"/>
              </a:solidFill>
            </a:endParaRPr>
          </a:p>
          <a:p>
            <a:r>
              <a:rPr lang="nl-NL" sz="4800" dirty="0">
                <a:solidFill>
                  <a:schemeClr val="bg1"/>
                </a:solidFill>
              </a:rPr>
              <a:t>We must judge those around us.  It is a command of God.  It is for their favour, for my obedience and for God’s victory, </a:t>
            </a:r>
          </a:p>
          <a:p>
            <a:endParaRPr lang="nl-NL" sz="4800" dirty="0">
              <a:solidFill>
                <a:schemeClr val="bg1"/>
              </a:solidFill>
            </a:endParaRPr>
          </a:p>
          <a:p>
            <a:r>
              <a:rPr lang="nl-NL" sz="4800" dirty="0">
                <a:solidFill>
                  <a:schemeClr val="bg1"/>
                </a:solidFill>
              </a:rPr>
              <a:t>BUT.  Convict to growth, not condemn to guilt.</a:t>
            </a:r>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Ammunition Test</a:t>
            </a:r>
          </a:p>
        </p:txBody>
      </p:sp>
    </p:spTree>
    <p:extLst>
      <p:ext uri="{BB962C8B-B14F-4D97-AF65-F5344CB8AC3E}">
        <p14:creationId xmlns:p14="http://schemas.microsoft.com/office/powerpoint/2010/main" val="339291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7478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pPr>
            <a:r>
              <a:rPr lang="nl-NL" sz="4800" dirty="0">
                <a:solidFill>
                  <a:schemeClr val="bg1"/>
                </a:solidFill>
              </a:rPr>
              <a:t>Test your ammunition this week – talk to one person (maybe at small group) about any Bible verse and get their viewpoint on it.</a:t>
            </a:r>
          </a:p>
          <a:p>
            <a:pPr marL="685800" indent="-685800">
              <a:buFont typeface="Arial" panose="020B0604020202020204" pitchFamily="34" charset="0"/>
              <a:buChar char="•"/>
            </a:pPr>
            <a:endParaRPr lang="nl-NL" sz="4800" dirty="0">
              <a:solidFill>
                <a:schemeClr val="bg1"/>
              </a:solidFill>
            </a:endParaRPr>
          </a:p>
          <a:p>
            <a:pPr marL="685800" indent="-685800">
              <a:buFont typeface="Arial" panose="020B0604020202020204" pitchFamily="34" charset="0"/>
              <a:buChar char="•"/>
            </a:pPr>
            <a:r>
              <a:rPr lang="nl-NL" sz="4800" dirty="0">
                <a:solidFill>
                  <a:schemeClr val="bg1"/>
                </a:solidFill>
              </a:rPr>
              <a:t>Fire your first shot of true ammunition this week– vra Ask God who you must go talk to and what in their life you must call out for His glory – ACTION IT</a:t>
            </a:r>
          </a:p>
          <a:p>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now?</a:t>
            </a:r>
          </a:p>
        </p:txBody>
      </p:sp>
    </p:spTree>
    <p:extLst>
      <p:ext uri="{BB962C8B-B14F-4D97-AF65-F5344CB8AC3E}">
        <p14:creationId xmlns:p14="http://schemas.microsoft.com/office/powerpoint/2010/main" val="45105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pPr>
            <a:r>
              <a:rPr lang="nl-NL" sz="4800" dirty="0">
                <a:solidFill>
                  <a:schemeClr val="bg1"/>
                </a:solidFill>
              </a:rPr>
              <a:t>The hell</a:t>
            </a:r>
          </a:p>
          <a:p>
            <a:pPr marL="685800" indent="-685800">
              <a:buFont typeface="Arial" panose="020B0604020202020204" pitchFamily="34" charset="0"/>
              <a:buChar char="•"/>
            </a:pPr>
            <a:r>
              <a:rPr lang="nl-NL" sz="4800" dirty="0">
                <a:solidFill>
                  <a:schemeClr val="bg1"/>
                </a:solidFill>
              </a:rPr>
              <a:t>The attacks from the enemy</a:t>
            </a:r>
          </a:p>
          <a:p>
            <a:pPr marL="685800" indent="-685800">
              <a:buFont typeface="Arial" panose="020B0604020202020204" pitchFamily="34" charset="0"/>
              <a:buChar char="•"/>
            </a:pPr>
            <a:r>
              <a:rPr lang="nl-NL" sz="4800" dirty="0">
                <a:solidFill>
                  <a:schemeClr val="bg1"/>
                </a:solidFill>
              </a:rPr>
              <a:t>Moving outside of God’s will</a:t>
            </a:r>
          </a:p>
          <a:p>
            <a:pPr marL="685800" indent="-685800">
              <a:buFont typeface="Arial" panose="020B0604020202020204" pitchFamily="34" charset="0"/>
              <a:buChar char="•"/>
            </a:pPr>
            <a:endParaRPr lang="nl-NL" sz="4800" dirty="0">
              <a:solidFill>
                <a:schemeClr val="bg1"/>
              </a:solidFill>
            </a:endParaRPr>
          </a:p>
          <a:p>
            <a:pPr marL="685800" indent="-685800">
              <a:buFont typeface="Arial" panose="020B0604020202020204" pitchFamily="34" charset="0"/>
              <a:buChar char="•"/>
            </a:pPr>
            <a:endParaRPr lang="nl-NL" sz="4800" dirty="0">
              <a:solidFill>
                <a:schemeClr val="bg1"/>
              </a:solidFill>
            </a:endParaRPr>
          </a:p>
          <a:p>
            <a:pPr marL="685800" indent="-685800">
              <a:buFont typeface="Arial" panose="020B0604020202020204" pitchFamily="34" charset="0"/>
              <a:buChar char="•"/>
            </a:pPr>
            <a:endParaRPr lang="nl-NL" sz="4800" dirty="0">
              <a:solidFill>
                <a:schemeClr val="bg1"/>
              </a:solidFill>
            </a:endParaRPr>
          </a:p>
          <a:p>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are we set free from?</a:t>
            </a:r>
          </a:p>
        </p:txBody>
      </p:sp>
    </p:spTree>
    <p:extLst>
      <p:ext uri="{BB962C8B-B14F-4D97-AF65-F5344CB8AC3E}">
        <p14:creationId xmlns:p14="http://schemas.microsoft.com/office/powerpoint/2010/main" val="427333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pPr>
            <a:r>
              <a:rPr lang="nl-NL" sz="4800" dirty="0">
                <a:solidFill>
                  <a:schemeClr val="bg1"/>
                </a:solidFill>
              </a:rPr>
              <a:t>The hell</a:t>
            </a:r>
          </a:p>
          <a:p>
            <a:pPr marL="685800" indent="-685800">
              <a:buFont typeface="Arial" panose="020B0604020202020204" pitchFamily="34" charset="0"/>
              <a:buChar char="•"/>
            </a:pPr>
            <a:r>
              <a:rPr lang="nl-NL" sz="4800" dirty="0">
                <a:solidFill>
                  <a:schemeClr val="bg1"/>
                </a:solidFill>
              </a:rPr>
              <a:t>The attacks from the enemy</a:t>
            </a:r>
          </a:p>
          <a:p>
            <a:pPr marL="685800" indent="-685800">
              <a:buFont typeface="Arial" panose="020B0604020202020204" pitchFamily="34" charset="0"/>
              <a:buChar char="•"/>
            </a:pPr>
            <a:r>
              <a:rPr lang="nl-NL" sz="4800" dirty="0">
                <a:solidFill>
                  <a:schemeClr val="bg1"/>
                </a:solidFill>
              </a:rPr>
              <a:t>Moving outside of God’s will</a:t>
            </a:r>
          </a:p>
          <a:p>
            <a:pPr marL="685800" indent="-685800">
              <a:buFont typeface="Arial" panose="020B0604020202020204" pitchFamily="34" charset="0"/>
              <a:buChar char="•"/>
            </a:pPr>
            <a:endParaRPr lang="nl-NL" sz="4800" dirty="0">
              <a:solidFill>
                <a:schemeClr val="bg1"/>
              </a:solidFill>
            </a:endParaRPr>
          </a:p>
          <a:p>
            <a:pPr marL="685800" indent="-685800">
              <a:buFont typeface="Arial" panose="020B0604020202020204" pitchFamily="34" charset="0"/>
              <a:buChar char="•"/>
            </a:pPr>
            <a:endParaRPr lang="nl-NL" sz="4800" dirty="0">
              <a:solidFill>
                <a:schemeClr val="bg1"/>
              </a:solidFill>
            </a:endParaRPr>
          </a:p>
          <a:p>
            <a:pPr marL="685800" indent="-685800">
              <a:buFont typeface="Arial" panose="020B0604020202020204" pitchFamily="34" charset="0"/>
              <a:buChar char="•"/>
            </a:pPr>
            <a:r>
              <a:rPr lang="nl-NL" sz="4800" dirty="0">
                <a:solidFill>
                  <a:schemeClr val="bg1"/>
                </a:solidFill>
              </a:rPr>
              <a:t>The ultimate judgement by God for the sins that we could have helped others from not doing.</a:t>
            </a:r>
          </a:p>
          <a:p>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are we set free from?</a:t>
            </a:r>
          </a:p>
        </p:txBody>
      </p:sp>
    </p:spTree>
    <p:extLst>
      <p:ext uri="{BB962C8B-B14F-4D97-AF65-F5344CB8AC3E}">
        <p14:creationId xmlns:p14="http://schemas.microsoft.com/office/powerpoint/2010/main" val="77855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046988"/>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The Truth will set You Free</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8184216C-AF47-AED7-B6F4-36B7C5816C32}"/>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But what is the truth?</a:t>
            </a:r>
          </a:p>
        </p:txBody>
      </p:sp>
      <p:sp>
        <p:nvSpPr>
          <p:cNvPr id="5" name="TextBox 4">
            <a:extLst>
              <a:ext uri="{FF2B5EF4-FFF2-40B4-BE49-F238E27FC236}">
                <a16:creationId xmlns:a16="http://schemas.microsoft.com/office/drawing/2014/main" id="{F12CD2AA-0C37-A6C4-D7A5-F68010022979}"/>
              </a:ext>
            </a:extLst>
          </p:cNvPr>
          <p:cNvSpPr txBox="1"/>
          <p:nvPr/>
        </p:nvSpPr>
        <p:spPr>
          <a:xfrm>
            <a:off x="2140151" y="597153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John 8v30-32</a:t>
            </a:r>
          </a:p>
        </p:txBody>
      </p:sp>
    </p:spTree>
    <p:extLst>
      <p:ext uri="{BB962C8B-B14F-4D97-AF65-F5344CB8AC3E}">
        <p14:creationId xmlns:p14="http://schemas.microsoft.com/office/powerpoint/2010/main" val="74119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708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30 Even as he spoke, many believed in him.</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31 To the Jews who had believed him, Jesus said, “If you hold to my teaching, you are really my disciples. 32 Then you will know the truth, and the truth will set you free.”</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John 8</a:t>
            </a:r>
          </a:p>
        </p:txBody>
      </p:sp>
    </p:spTree>
    <p:extLst>
      <p:ext uri="{BB962C8B-B14F-4D97-AF65-F5344CB8AC3E}">
        <p14:creationId xmlns:p14="http://schemas.microsoft.com/office/powerpoint/2010/main" val="152150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708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30 Even as he spoke, many believed in him.</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31 To the Jews who had believed him, Jesus said, “If you hold to my teaching, you are really my disciples. 32 Then you will know the truth, </a:t>
            </a:r>
            <a:r>
              <a:rPr lang="en-US" sz="4700" dirty="0">
                <a:solidFill>
                  <a:srgbClr val="FFFF00"/>
                </a:solidFill>
                <a:sym typeface="Trade Gothic LT Std Bold Conden"/>
              </a:rPr>
              <a:t>and the truth will set you free.”</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John 8</a:t>
            </a:r>
          </a:p>
        </p:txBody>
      </p:sp>
    </p:spTree>
    <p:extLst>
      <p:ext uri="{BB962C8B-B14F-4D97-AF65-F5344CB8AC3E}">
        <p14:creationId xmlns:p14="http://schemas.microsoft.com/office/powerpoint/2010/main" val="73008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708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30 Even as he spoke, many believed in him.</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31 To the Jews who had believed him, Jesus said, “If you </a:t>
            </a:r>
            <a:r>
              <a:rPr lang="en-US" sz="4700" dirty="0">
                <a:solidFill>
                  <a:srgbClr val="FF0000"/>
                </a:solidFill>
                <a:sym typeface="Trade Gothic LT Std Bold Conden"/>
              </a:rPr>
              <a:t>hold to my teaching</a:t>
            </a:r>
            <a:r>
              <a:rPr lang="en-US" sz="4700" dirty="0">
                <a:sym typeface="Trade Gothic LT Std Bold Conden"/>
              </a:rPr>
              <a:t>, you are really my disciples. 32 Then you will know the truth, </a:t>
            </a:r>
            <a:r>
              <a:rPr lang="en-US" sz="4700" dirty="0">
                <a:solidFill>
                  <a:srgbClr val="FFFF00"/>
                </a:solidFill>
                <a:sym typeface="Trade Gothic LT Std Bold Conden"/>
              </a:rPr>
              <a:t>and the truth will set you free.”</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John 8</a:t>
            </a:r>
          </a:p>
        </p:txBody>
      </p:sp>
    </p:spTree>
    <p:extLst>
      <p:ext uri="{BB962C8B-B14F-4D97-AF65-F5344CB8AC3E}">
        <p14:creationId xmlns:p14="http://schemas.microsoft.com/office/powerpoint/2010/main" val="229409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Bible is the truth</a:t>
            </a:r>
          </a:p>
        </p:txBody>
      </p:sp>
      <p:pic>
        <p:nvPicPr>
          <p:cNvPr id="2" name="Picture 1">
            <a:extLst>
              <a:ext uri="{FF2B5EF4-FFF2-40B4-BE49-F238E27FC236}">
                <a16:creationId xmlns:a16="http://schemas.microsoft.com/office/drawing/2014/main" id="{06155CDE-6750-6208-7077-061CD33E0320}"/>
              </a:ext>
            </a:extLst>
          </p:cNvPr>
          <p:cNvPicPr>
            <a:picLocks noChangeAspect="1"/>
          </p:cNvPicPr>
          <p:nvPr/>
        </p:nvPicPr>
        <p:blipFill>
          <a:blip r:embed="rId2"/>
          <a:stretch>
            <a:fillRect/>
          </a:stretch>
        </p:blipFill>
        <p:spPr>
          <a:xfrm>
            <a:off x="1339850" y="1306512"/>
            <a:ext cx="9525000" cy="7143750"/>
          </a:xfrm>
          <a:prstGeom prst="rect">
            <a:avLst/>
          </a:prstGeom>
        </p:spPr>
      </p:pic>
    </p:spTree>
    <p:extLst>
      <p:ext uri="{BB962C8B-B14F-4D97-AF65-F5344CB8AC3E}">
        <p14:creationId xmlns:p14="http://schemas.microsoft.com/office/powerpoint/2010/main" val="50738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708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30 Even as he spoke, many believed in him.</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700" dirty="0">
                <a:sym typeface="Trade Gothic LT Std Bold Conden"/>
              </a:rPr>
              <a:t>31 To the Jews who had believed him, Jesus said, “If you </a:t>
            </a:r>
            <a:r>
              <a:rPr lang="en-US" sz="4700" dirty="0">
                <a:solidFill>
                  <a:srgbClr val="FF0000"/>
                </a:solidFill>
                <a:sym typeface="Trade Gothic LT Std Bold Conden"/>
              </a:rPr>
              <a:t>hold to my teaching</a:t>
            </a:r>
            <a:r>
              <a:rPr lang="en-US" sz="4700" dirty="0">
                <a:sym typeface="Trade Gothic LT Std Bold Conden"/>
              </a:rPr>
              <a:t>, you are really my disciples. 32 Then you will know the truth, </a:t>
            </a:r>
            <a:r>
              <a:rPr lang="en-US" sz="4700" dirty="0">
                <a:solidFill>
                  <a:srgbClr val="FFFF00"/>
                </a:solidFill>
                <a:sym typeface="Trade Gothic LT Std Bold Conden"/>
              </a:rPr>
              <a:t>and the truth will </a:t>
            </a:r>
            <a:r>
              <a:rPr lang="en-US" sz="4700" dirty="0">
                <a:solidFill>
                  <a:srgbClr val="00B0F0"/>
                </a:solidFill>
                <a:sym typeface="Trade Gothic LT Std Bold Conden"/>
              </a:rPr>
              <a:t>set you free.”</a:t>
            </a:r>
            <a:endParaRPr lang="nl-NL" sz="4800" b="1" dirty="0">
              <a:solidFill>
                <a:srgbClr val="00B0F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John 8</a:t>
            </a:r>
          </a:p>
        </p:txBody>
      </p:sp>
    </p:spTree>
    <p:extLst>
      <p:ext uri="{BB962C8B-B14F-4D97-AF65-F5344CB8AC3E}">
        <p14:creationId xmlns:p14="http://schemas.microsoft.com/office/powerpoint/2010/main" val="331566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t>
            </a:r>
          </a:p>
        </p:txBody>
      </p:sp>
      <p:pic>
        <p:nvPicPr>
          <p:cNvPr id="3" name="Picture 2">
            <a:extLst>
              <a:ext uri="{FF2B5EF4-FFF2-40B4-BE49-F238E27FC236}">
                <a16:creationId xmlns:a16="http://schemas.microsoft.com/office/drawing/2014/main" id="{87525A82-253E-AD41-1BBB-494E7700E383}"/>
              </a:ext>
            </a:extLst>
          </p:cNvPr>
          <p:cNvPicPr>
            <a:picLocks noChangeAspect="1"/>
          </p:cNvPicPr>
          <p:nvPr/>
        </p:nvPicPr>
        <p:blipFill>
          <a:blip r:embed="rId3"/>
          <a:stretch>
            <a:fillRect/>
          </a:stretch>
        </p:blipFill>
        <p:spPr>
          <a:xfrm>
            <a:off x="2008513" y="2530595"/>
            <a:ext cx="8727578" cy="5807806"/>
          </a:xfrm>
          <a:prstGeom prst="rect">
            <a:avLst/>
          </a:prstGeom>
        </p:spPr>
      </p:pic>
    </p:spTree>
    <p:extLst>
      <p:ext uri="{BB962C8B-B14F-4D97-AF65-F5344CB8AC3E}">
        <p14:creationId xmlns:p14="http://schemas.microsoft.com/office/powerpoint/2010/main" val="3655346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72D05-3A4D-4D20-9E7C-466ABBE52701}">
  <ds:schemaRefs>
    <ds:schemaRef ds:uri="http://schemas.microsoft.com/sharepoint/v3/contenttype/forms"/>
  </ds:schemaRefs>
</ds:datastoreItem>
</file>

<file path=customXml/itemProps2.xml><?xml version="1.0" encoding="utf-8"?>
<ds:datastoreItem xmlns:ds="http://schemas.openxmlformats.org/officeDocument/2006/customXml" ds:itemID="{7AD8EE74-39E9-492F-9097-95095CC41985}">
  <ds:schemaRefs>
    <ds:schemaRef ds:uri="70403649-5801-4472-b8e8-03f4b0112c9f"/>
    <ds:schemaRef ds:uri="http://schemas.microsoft.com/office/infopath/2007/PartnerControls"/>
    <ds:schemaRef ds:uri="http://purl.org/dc/dcmitype/"/>
    <ds:schemaRef ds:uri="http://purl.org/dc/elements/1.1/"/>
    <ds:schemaRef ds:uri="http://www.w3.org/XML/1998/namespace"/>
    <ds:schemaRef ds:uri="http://purl.org/dc/terms/"/>
    <ds:schemaRef ds:uri="33e77a83-5a87-48ae-9212-a1963549f2a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EEF63F5-4391-4481-A8E2-B464747A9E34}">
  <ds:schemaRefs>
    <ds:schemaRef ds:uri="http://schemas.microsoft.com/sharepoint/events"/>
  </ds:schemaRefs>
</ds:datastoreItem>
</file>

<file path=customXml/itemProps4.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1979</Words>
  <Application>Microsoft Office PowerPoint</Application>
  <PresentationFormat>Custom</PresentationFormat>
  <Paragraphs>197</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Trade Gothic LT Std Bold Conden</vt:lpstr>
      <vt:lpstr>Trade Gothic LT Std Condensed 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Louwrens, Renier Daneel (RD)</cp:lastModifiedBy>
  <cp:revision>72</cp:revision>
  <dcterms:created xsi:type="dcterms:W3CDTF">2021-11-18T11:02:30Z</dcterms:created>
  <dcterms:modified xsi:type="dcterms:W3CDTF">2023-11-12T14:27:06Z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