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1pPr>
    <a:lvl2pPr marL="0" marR="0" indent="457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2pPr>
    <a:lvl3pPr marL="0" marR="0" indent="914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3pPr>
    <a:lvl4pPr marL="0" marR="0" indent="1371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4pPr>
    <a:lvl5pPr marL="0" marR="0" indent="18288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5pPr>
    <a:lvl6pPr marL="0" marR="0" indent="22860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6pPr>
    <a:lvl7pPr marL="0" marR="0" indent="2743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7pPr>
    <a:lvl8pPr marL="0" marR="0" indent="3200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8pPr>
    <a:lvl9pPr marL="0" marR="0" indent="3657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1" name="Shape 261"/>
          <p:cNvSpPr/>
          <p:nvPr>
            <p:ph type="sldImg"/>
          </p:nvPr>
        </p:nvSpPr>
        <p:spPr>
          <a:xfrm>
            <a:off x="1143000" y="685800"/>
            <a:ext cx="4572000" cy="3429000"/>
          </a:xfrm>
          <a:prstGeom prst="rect">
            <a:avLst/>
          </a:prstGeom>
        </p:spPr>
        <p:txBody>
          <a:bodyPr/>
          <a:lstStyle/>
          <a:p>
            <a:pPr/>
          </a:p>
        </p:txBody>
      </p:sp>
      <p:sp>
        <p:nvSpPr>
          <p:cNvPr id="262" name="Shape 2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600">
        <a:latin typeface="+mn-lt"/>
        <a:ea typeface="+mn-ea"/>
        <a:cs typeface="+mn-cs"/>
        <a:sym typeface="Arial"/>
      </a:defRPr>
    </a:lvl1pPr>
    <a:lvl2pPr indent="228600" latinLnBrk="0">
      <a:defRPr sz="1600">
        <a:latin typeface="+mn-lt"/>
        <a:ea typeface="+mn-ea"/>
        <a:cs typeface="+mn-cs"/>
        <a:sym typeface="Arial"/>
      </a:defRPr>
    </a:lvl2pPr>
    <a:lvl3pPr indent="457200" latinLnBrk="0">
      <a:defRPr sz="1600">
        <a:latin typeface="+mn-lt"/>
        <a:ea typeface="+mn-ea"/>
        <a:cs typeface="+mn-cs"/>
        <a:sym typeface="Arial"/>
      </a:defRPr>
    </a:lvl3pPr>
    <a:lvl4pPr indent="685800" latinLnBrk="0">
      <a:defRPr sz="1600">
        <a:latin typeface="+mn-lt"/>
        <a:ea typeface="+mn-ea"/>
        <a:cs typeface="+mn-cs"/>
        <a:sym typeface="Arial"/>
      </a:defRPr>
    </a:lvl4pPr>
    <a:lvl5pPr indent="914400" latinLnBrk="0">
      <a:defRPr sz="1600">
        <a:latin typeface="+mn-lt"/>
        <a:ea typeface="+mn-ea"/>
        <a:cs typeface="+mn-cs"/>
        <a:sym typeface="Arial"/>
      </a:defRPr>
    </a:lvl5pPr>
    <a:lvl6pPr indent="1143000" latinLnBrk="0">
      <a:defRPr sz="1600">
        <a:latin typeface="+mn-lt"/>
        <a:ea typeface="+mn-ea"/>
        <a:cs typeface="+mn-cs"/>
        <a:sym typeface="Arial"/>
      </a:defRPr>
    </a:lvl6pPr>
    <a:lvl7pPr indent="1371600" latinLnBrk="0">
      <a:defRPr sz="1600">
        <a:latin typeface="+mn-lt"/>
        <a:ea typeface="+mn-ea"/>
        <a:cs typeface="+mn-cs"/>
        <a:sym typeface="Arial"/>
      </a:defRPr>
    </a:lvl7pPr>
    <a:lvl8pPr indent="1600200" latinLnBrk="0">
      <a:defRPr sz="1600">
        <a:latin typeface="+mn-lt"/>
        <a:ea typeface="+mn-ea"/>
        <a:cs typeface="+mn-cs"/>
        <a:sym typeface="Arial"/>
      </a:defRPr>
    </a:lvl8pPr>
    <a:lvl9pPr indent="1828800" latinLnBrk="0">
      <a:defRPr sz="16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 name="Picture Placeholder 6"/>
          <p:cNvSpPr/>
          <p:nvPr>
            <p:ph type="pic" sz="quarter" idx="21"/>
          </p:nvPr>
        </p:nvSpPr>
        <p:spPr>
          <a:xfrm>
            <a:off x="4623961" y="3122341"/>
            <a:ext cx="2944079" cy="2944079"/>
          </a:xfrm>
          <a:prstGeom prst="rect">
            <a:avLst/>
          </a:prstGeom>
        </p:spPr>
        <p:txBody>
          <a:bodyPr lIns="91439" rIns="91439"/>
          <a:lstStyle/>
          <a:p>
            <a:pP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92"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93"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00"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01"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09"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10"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18"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119"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28"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36"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137"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8"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13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46"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47"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6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62"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16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7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72" name="Picture Placeholder 2"/>
          <p:cNvSpPr/>
          <p:nvPr>
            <p:ph type="pic" sz="half" idx="21"/>
          </p:nvPr>
        </p:nvSpPr>
        <p:spPr>
          <a:xfrm>
            <a:off x="5183187" y="987425"/>
            <a:ext cx="6172201" cy="4873625"/>
          </a:xfrm>
          <a:prstGeom prst="rect">
            <a:avLst/>
          </a:prstGeom>
        </p:spPr>
        <p:txBody>
          <a:bodyPr lIns="91439" rIns="91439"/>
          <a:lstStyle/>
          <a:p>
            <a:pPr/>
          </a:p>
        </p:txBody>
      </p:sp>
      <p:sp>
        <p:nvSpPr>
          <p:cNvPr id="173"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2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81"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82"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3"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90"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9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9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20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208"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0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217"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21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2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28"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3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24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4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24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25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53" name="Picture Placeholder 2"/>
          <p:cNvSpPr/>
          <p:nvPr>
            <p:ph type="pic" sz="half" idx="21"/>
          </p:nvPr>
        </p:nvSpPr>
        <p:spPr>
          <a:xfrm>
            <a:off x="5183187" y="987425"/>
            <a:ext cx="6172201" cy="4873625"/>
          </a:xfrm>
          <a:prstGeom prst="rect">
            <a:avLst/>
          </a:prstGeom>
        </p:spPr>
        <p:txBody>
          <a:bodyPr lIns="91439" rIns="91439"/>
          <a:lstStyle/>
          <a:p>
            <a:pPr/>
          </a:p>
        </p:txBody>
      </p:sp>
      <p:sp>
        <p:nvSpPr>
          <p:cNvPr id="25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nchor="t">
            <a:normAutofit fontScale="100000" lnSpcReduction="0"/>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5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58"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7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lstStyle/>
          <a:p>
            <a:pPr/>
          </a:p>
        </p:txBody>
      </p:sp>
      <p:sp>
        <p:nvSpPr>
          <p:cNvPr id="8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nk 17" descr="Ink 17"/>
          <p:cNvPicPr>
            <a:picLocks noChangeAspect="1"/>
          </p:cNvPicPr>
          <p:nvPr/>
        </p:nvPicPr>
        <p:blipFill>
          <a:blip r:embed="rId3">
            <a:extLst/>
          </a:blip>
          <a:stretch>
            <a:fillRect/>
          </a:stretch>
        </p:blipFill>
        <p:spPr>
          <a:xfrm>
            <a:off x="4879597" y="4832860"/>
            <a:ext cx="36001" cy="33481"/>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Calibri"/>
                <a:ea typeface="Calibri"/>
                <a:cs typeface="Calibri"/>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14" descr="Picture 14"/>
          <p:cNvPicPr>
            <a:picLocks noChangeAspect="1"/>
          </p:cNvPicPr>
          <p:nvPr/>
        </p:nvPicPr>
        <p:blipFill>
          <a:blip r:embed="rId2">
            <a:extLst/>
          </a:blip>
          <a:stretch>
            <a:fillRect/>
          </a:stretch>
        </p:blipFill>
        <p:spPr>
          <a:xfrm>
            <a:off x="5246296" y="2380872"/>
            <a:ext cx="1699409" cy="911692"/>
          </a:xfrm>
          <a:prstGeom prst="rect">
            <a:avLst/>
          </a:prstGeom>
          <a:ln w="12700">
            <a:miter lim="400000"/>
          </a:ln>
        </p:spPr>
      </p:pic>
      <p:pic>
        <p:nvPicPr>
          <p:cNvPr id="265" name="Picture 6" descr="Picture 6"/>
          <p:cNvPicPr>
            <a:picLocks noChangeAspect="1"/>
          </p:cNvPicPr>
          <p:nvPr/>
        </p:nvPicPr>
        <p:blipFill>
          <a:blip r:embed="rId3">
            <a:extLst/>
          </a:blip>
          <a:stretch>
            <a:fillRect/>
          </a:stretch>
        </p:blipFill>
        <p:spPr>
          <a:xfrm>
            <a:off x="0" y="5130139"/>
            <a:ext cx="1077371" cy="1727861"/>
          </a:xfrm>
          <a:prstGeom prst="rect">
            <a:avLst/>
          </a:prstGeom>
          <a:ln w="12700">
            <a:miter lim="400000"/>
          </a:ln>
        </p:spPr>
      </p:pic>
      <p:sp>
        <p:nvSpPr>
          <p:cNvPr id="266" name="TextBox 28"/>
          <p:cNvSpPr txBox="1"/>
          <p:nvPr/>
        </p:nvSpPr>
        <p:spPr>
          <a:xfrm>
            <a:off x="1814945" y="3074920"/>
            <a:ext cx="8562110"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300" sz="4400"/>
            </a:lvl1pPr>
          </a:lstStyle>
          <a:p>
            <a:pPr/>
            <a:r>
              <a:t>Wees Waaksaam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4" name="TextBox 1"/>
          <p:cNvSpPr txBox="1"/>
          <p:nvPr/>
        </p:nvSpPr>
        <p:spPr>
          <a:xfrm>
            <a:off x="678869" y="903803"/>
            <a:ext cx="10834263" cy="2792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6:17) </a:t>
            </a:r>
            <a:r>
              <a:t>En neem aan die helm van verlossing en die swaard van die Gees - dit is die woord van God -</a:t>
            </a:r>
          </a:p>
          <a:p>
            <a:pPr/>
            <a:r>
              <a:rPr b="1"/>
              <a:t>(Efes 6:18) </a:t>
            </a:r>
            <a:r>
              <a:rPr b="1" u="sng"/>
              <a:t>terwyl</a:t>
            </a:r>
            <a:r>
              <a:t> julle met alle gebed en smeking by elke geleentheid bid in die Gees, en juis daartoe waak met alle volharding en smeking vir al die heiliges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7" name="TextBox 1"/>
          <p:cNvSpPr txBox="1"/>
          <p:nvPr/>
        </p:nvSpPr>
        <p:spPr>
          <a:xfrm>
            <a:off x="759945" y="2161380"/>
            <a:ext cx="10672111" cy="2720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27789" indent="-427789">
              <a:buSzPct val="100000"/>
              <a:buAutoNum type="arabicPeriod" startAt="1"/>
              <a:defRPr b="1" sz="3100"/>
            </a:pPr>
            <a:r>
              <a:t>Wees Waaksaam in gebed by elke geleentheid vir al die heiliges.</a:t>
            </a:r>
          </a:p>
          <a:p>
            <a:pPr>
              <a:defRPr b="1" sz="3100"/>
            </a:pPr>
          </a:p>
          <a:p>
            <a:pPr marL="427789" indent="-427789">
              <a:buSzPct val="100000"/>
              <a:buAutoNum type="arabicPeriod" startAt="2"/>
              <a:defRPr b="1" sz="3100"/>
            </a:pPr>
            <a:r>
              <a:t>Bid deur die leiding van die Gees in God se wil en woord.</a:t>
            </a:r>
          </a:p>
        </p:txBody>
      </p:sp>
      <p:sp>
        <p:nvSpPr>
          <p:cNvPr id="298" name="Wees Waaksaam"/>
          <p:cNvSpPr txBox="1"/>
          <p:nvPr>
            <p:ph type="title" idx="4294967295"/>
          </p:nvPr>
        </p:nvSpPr>
        <p:spPr>
          <a:xfrm>
            <a:off x="609600" y="470551"/>
            <a:ext cx="10972800" cy="907531"/>
          </a:xfrm>
          <a:prstGeom prst="rect">
            <a:avLst/>
          </a:prstGeom>
        </p:spPr>
        <p:txBody>
          <a:bodyPr/>
          <a:lstStyle>
            <a:lvl1pPr algn="ctr">
              <a:defRPr b="1">
                <a:solidFill>
                  <a:srgbClr val="FFFFFF"/>
                </a:solidFill>
                <a:latin typeface="PT Serif"/>
                <a:ea typeface="PT Serif"/>
                <a:cs typeface="PT Serif"/>
                <a:sym typeface="PT Serif"/>
              </a:defRPr>
            </a:lvl1pPr>
          </a:lstStyle>
          <a:p>
            <a:pPr/>
            <a:r>
              <a:t>Wees Waaksaam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1" name="TextBox 1"/>
          <p:cNvSpPr txBox="1"/>
          <p:nvPr/>
        </p:nvSpPr>
        <p:spPr>
          <a:xfrm>
            <a:off x="759944" y="3034216"/>
            <a:ext cx="10672111" cy="12469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vl1pPr>
          </a:lstStyle>
          <a:p>
            <a:pPr/>
            <a:r>
              <a:t>“Die doel van Gebed is nie die gemak van mense nie, maar die missie van God”</a:t>
            </a:r>
          </a:p>
        </p:txBody>
      </p:sp>
      <p:sp>
        <p:nvSpPr>
          <p:cNvPr id="302" name="Wees Waaksaam"/>
          <p:cNvSpPr txBox="1"/>
          <p:nvPr>
            <p:ph type="title" idx="4294967295"/>
          </p:nvPr>
        </p:nvSpPr>
        <p:spPr>
          <a:xfrm>
            <a:off x="609600" y="470551"/>
            <a:ext cx="10972800" cy="907531"/>
          </a:xfrm>
          <a:prstGeom prst="rect">
            <a:avLst/>
          </a:prstGeom>
        </p:spPr>
        <p:txBody>
          <a:bodyPr/>
          <a:lstStyle>
            <a:lvl1pPr algn="ctr">
              <a:defRPr b="1">
                <a:solidFill>
                  <a:srgbClr val="FFFFFF"/>
                </a:solidFill>
                <a:latin typeface="PT Serif"/>
                <a:ea typeface="PT Serif"/>
                <a:cs typeface="PT Serif"/>
                <a:sym typeface="PT Serif"/>
              </a:defRPr>
            </a:lvl1pPr>
          </a:lstStyle>
          <a:p>
            <a:pPr/>
            <a:r>
              <a:t>Wees Waaksaam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05" name="Picture 2" descr="Picture 2"/>
          <p:cNvPicPr>
            <a:picLocks noChangeAspect="1"/>
          </p:cNvPicPr>
          <p:nvPr/>
        </p:nvPicPr>
        <p:blipFill>
          <a:blip r:embed="rId3">
            <a:extLst/>
          </a:blip>
          <a:stretch>
            <a:fillRect/>
          </a:stretch>
        </p:blipFill>
        <p:spPr>
          <a:xfrm>
            <a:off x="1686295" y="1547491"/>
            <a:ext cx="8819410" cy="1763882"/>
          </a:xfrm>
          <a:prstGeom prst="rect">
            <a:avLst/>
          </a:prstGeom>
          <a:ln w="12700">
            <a:miter lim="400000"/>
          </a:ln>
        </p:spPr>
      </p:pic>
      <p:pic>
        <p:nvPicPr>
          <p:cNvPr id="306"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8"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09" name="Picture 14" descr="Picture 14"/>
          <p:cNvPicPr>
            <a:picLocks noChangeAspect="1"/>
          </p:cNvPicPr>
          <p:nvPr/>
        </p:nvPicPr>
        <p:blipFill>
          <a:blip r:embed="rId3">
            <a:extLst/>
          </a:blip>
          <a:stretch>
            <a:fillRect/>
          </a:stretch>
        </p:blipFill>
        <p:spPr>
          <a:xfrm>
            <a:off x="5246296" y="1710046"/>
            <a:ext cx="1699409" cy="911692"/>
          </a:xfrm>
          <a:prstGeom prst="rect">
            <a:avLst/>
          </a:prstGeom>
          <a:ln w="12700">
            <a:miter lim="400000"/>
          </a:ln>
        </p:spPr>
      </p:pic>
      <p:pic>
        <p:nvPicPr>
          <p:cNvPr id="310" name="Picture 2" descr="Picture 2"/>
          <p:cNvPicPr>
            <a:picLocks noChangeAspect="1"/>
          </p:cNvPicPr>
          <p:nvPr/>
        </p:nvPicPr>
        <p:blipFill>
          <a:blip r:embed="rId4">
            <a:extLst/>
          </a:blip>
          <a:stretch>
            <a:fillRect/>
          </a:stretch>
        </p:blipFill>
        <p:spPr>
          <a:xfrm>
            <a:off x="3907661" y="791028"/>
            <a:ext cx="4376676" cy="2218733"/>
          </a:xfrm>
          <a:prstGeom prst="rect">
            <a:avLst/>
          </a:prstGeom>
          <a:ln w="12700">
            <a:miter lim="400000"/>
          </a:ln>
        </p:spPr>
      </p:pic>
      <p:pic>
        <p:nvPicPr>
          <p:cNvPr id="311" name="Picture 13" descr="Picture 13"/>
          <p:cNvPicPr>
            <a:picLocks noChangeAspect="1"/>
          </p:cNvPicPr>
          <p:nvPr/>
        </p:nvPicPr>
        <p:blipFill>
          <a:blip r:embed="rId5">
            <a:extLst/>
          </a:blip>
          <a:stretch>
            <a:fillRect/>
          </a:stretch>
        </p:blipFill>
        <p:spPr>
          <a:xfrm rot="21157842">
            <a:off x="2262991" y="2141798"/>
            <a:ext cx="7666017" cy="331798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14" name="Picture 3" descr="Picture 3"/>
          <p:cNvPicPr>
            <a:picLocks noChangeAspect="1"/>
          </p:cNvPicPr>
          <p:nvPr/>
        </p:nvPicPr>
        <p:blipFill>
          <a:blip r:embed="rId3">
            <a:extLst/>
          </a:blip>
          <a:stretch>
            <a:fillRect/>
          </a:stretch>
        </p:blipFill>
        <p:spPr>
          <a:xfrm>
            <a:off x="2015835" y="1917611"/>
            <a:ext cx="8160327" cy="1496806"/>
          </a:xfrm>
          <a:prstGeom prst="rect">
            <a:avLst/>
          </a:prstGeom>
          <a:ln w="12700">
            <a:miter lim="400000"/>
          </a:ln>
        </p:spPr>
      </p:pic>
      <p:pic>
        <p:nvPicPr>
          <p:cNvPr id="315"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69" name="TextBox 1"/>
          <p:cNvSpPr txBox="1"/>
          <p:nvPr/>
        </p:nvSpPr>
        <p:spPr>
          <a:xfrm>
            <a:off x="678869" y="1081543"/>
            <a:ext cx="10834263" cy="4476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6:10) </a:t>
            </a:r>
            <a:r>
              <a:t>EINDELIK, my broeders, word kragtig in die Here en in die krag van sy sterkte. </a:t>
            </a:r>
          </a:p>
          <a:p>
            <a:pPr/>
            <a:r>
              <a:rPr b="1"/>
              <a:t>(Efes 6:11) </a:t>
            </a:r>
            <a:r>
              <a:t>Trek die volle wapenrusting van God aan, sodat julle staande kan bly teen die liste van die duiwel. </a:t>
            </a:r>
          </a:p>
          <a:p>
            <a:pPr/>
            <a:r>
              <a:rPr b="1"/>
              <a:t>(Efes 6:12) </a:t>
            </a:r>
            <a:r>
              <a:t>Want ons worstelstryd is nie teen vlees en bloed nie, maar teen die owerhede, teen die magte, teen die wêreldsheersers van die duisternis van hierdie eeu, teen die bose geeste in die lug.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2" name="TextBox 1"/>
          <p:cNvSpPr txBox="1"/>
          <p:nvPr/>
        </p:nvSpPr>
        <p:spPr>
          <a:xfrm>
            <a:off x="678869" y="629483"/>
            <a:ext cx="10834263" cy="55990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6:13) </a:t>
            </a:r>
            <a:r>
              <a:t>Daarom, neem die volle wapenrusting van God op, sodat julle weerstand kan bied in die dag van onheil en, nadat julle alles volbring het, staande kan bly.</a:t>
            </a:r>
          </a:p>
          <a:p>
            <a:pPr/>
            <a:r>
              <a:rPr b="1"/>
              <a:t>(Efes 6:14) </a:t>
            </a:r>
            <a:r>
              <a:t>Staan dan vas, julle heupe met die waarheid omgord, met, die borswapen van die geregtigheid aan,</a:t>
            </a:r>
          </a:p>
          <a:p>
            <a:pPr>
              <a:defRPr b="1"/>
            </a:pPr>
            <a:r>
              <a:t>(Efes 6:15) </a:t>
            </a:r>
            <a:r>
              <a:rPr b="0"/>
              <a:t>en as skoene aan julle voete die bereidheid vir die evangelie van vrede.</a:t>
            </a:r>
            <a:endParaRPr b="0"/>
          </a:p>
          <a:p>
            <a:pPr>
              <a:defRPr b="1"/>
            </a:pPr>
            <a:r>
              <a:t>(Efes 6:16) </a:t>
            </a:r>
            <a:r>
              <a:rPr b="0"/>
              <a:t>Behalwe dit alles neem die skild van die geloof op waarmee julle al die vurige pyle van die Bose sal kan uitblus.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5" name="TextBox 1"/>
          <p:cNvSpPr txBox="1"/>
          <p:nvPr/>
        </p:nvSpPr>
        <p:spPr>
          <a:xfrm>
            <a:off x="678869" y="629483"/>
            <a:ext cx="10834263" cy="55990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6:17) </a:t>
            </a:r>
            <a:r>
              <a:t>En neem aan die helm van verlossing en die swaard van die Gees - dit is die woord van God-</a:t>
            </a:r>
          </a:p>
          <a:p>
            <a:pPr/>
            <a:r>
              <a:rPr b="1"/>
              <a:t>(Efes 6:18) </a:t>
            </a:r>
            <a:r>
              <a:t>terwyl julle met alle gebed en smeking by elke geleentheid bid in die Gees, en juis daartoe waak met alle volharding en smeking vir al die heiliges</a:t>
            </a:r>
          </a:p>
          <a:p>
            <a:pPr/>
            <a:r>
              <a:t>(Efes 6:19) </a:t>
            </a:r>
            <a:r>
              <a:t>en vir my, sodat 'n woord my gegee mag word as ek my mond oopmaak om met vrymoedigheid die verborgenheid van die evangelie bekend te maak,</a:t>
            </a:r>
          </a:p>
          <a:p>
            <a:pPr/>
            <a:r>
              <a:t>(Efes 6:20) </a:t>
            </a:r>
            <a:r>
              <a:t>waarvoor ek 'n gesant is in kettings, sodat ek daarin vrymoediglik mag spreek soos ek moet spreek.</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8" name="TextBox 1"/>
          <p:cNvSpPr txBox="1"/>
          <p:nvPr/>
        </p:nvSpPr>
        <p:spPr>
          <a:xfrm>
            <a:off x="678869" y="629483"/>
            <a:ext cx="10834263" cy="50378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6:11) </a:t>
            </a:r>
            <a:r>
              <a:t>Trek die volle wapenrusting van God aan, </a:t>
            </a:r>
            <a:r>
              <a:rPr b="1" u="sng"/>
              <a:t>sodat</a:t>
            </a:r>
            <a:r>
              <a:t> julle staande kan bly teen die liste van die duiwel. </a:t>
            </a:r>
          </a:p>
          <a:p>
            <a:pPr/>
            <a:r>
              <a:rPr b="1"/>
              <a:t>(Efes 6:12) </a:t>
            </a:r>
            <a:r>
              <a:t>Want ons worstelstryd is nie teen vlees en bloed nie, maar teen die owerhede, teen die magte, teen die wêreldsheersers van die duisternis van hierdie eeu, teen die bose geeste in die lug.</a:t>
            </a:r>
          </a:p>
          <a:p>
            <a:pPr/>
            <a:r>
              <a:rPr b="1"/>
              <a:t>(Efes 6:13) </a:t>
            </a:r>
            <a:r>
              <a:rPr b="1" u="sng"/>
              <a:t>Daarom</a:t>
            </a:r>
            <a:r>
              <a:t>, neem die volle wapenrusting van God op, </a:t>
            </a:r>
            <a:r>
              <a:rPr b="1" u="sng"/>
              <a:t>sodat</a:t>
            </a:r>
            <a:r>
              <a:t> julle weerstand kan bied in die dag van onheil en, nadat julle alles volbring het, staande kan bly.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1" name="TextBox 1"/>
          <p:cNvSpPr txBox="1"/>
          <p:nvPr/>
        </p:nvSpPr>
        <p:spPr>
          <a:xfrm>
            <a:off x="678869" y="1555313"/>
            <a:ext cx="10834263" cy="16704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(Efes 6:18) </a:t>
            </a:r>
            <a:r>
              <a:rPr b="1" u="sng"/>
              <a:t>terwyl</a:t>
            </a:r>
            <a:r>
              <a:t> julle met alle gebed en smeking by elke geleentheid bid in die Gees, en juis daartoe waak met alle volharding en smeking </a:t>
            </a:r>
            <a:r>
              <a:rPr b="1" u="sng"/>
              <a:t>vir al die heiliges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4" name="TextBox 1"/>
          <p:cNvSpPr txBox="1"/>
          <p:nvPr/>
        </p:nvSpPr>
        <p:spPr>
          <a:xfrm>
            <a:off x="759945" y="2161380"/>
            <a:ext cx="10672111" cy="1081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27789" indent="-427789">
              <a:buSzPct val="100000"/>
              <a:buAutoNum type="arabicPeriod" startAt="1"/>
              <a:defRPr b="1" sz="3100"/>
            </a:lvl1pPr>
          </a:lstStyle>
          <a:p>
            <a:pPr/>
            <a:r>
              <a:t>Wees Waaksaam in gebed by elke geleentheid vir al die heiliges.</a:t>
            </a:r>
          </a:p>
        </p:txBody>
      </p:sp>
      <p:sp>
        <p:nvSpPr>
          <p:cNvPr id="285" name="Wees Waaksaam"/>
          <p:cNvSpPr txBox="1"/>
          <p:nvPr>
            <p:ph type="title" idx="4294967295"/>
          </p:nvPr>
        </p:nvSpPr>
        <p:spPr>
          <a:xfrm>
            <a:off x="609600" y="470551"/>
            <a:ext cx="10972800" cy="907531"/>
          </a:xfrm>
          <a:prstGeom prst="rect">
            <a:avLst/>
          </a:prstGeom>
        </p:spPr>
        <p:txBody>
          <a:bodyPr/>
          <a:lstStyle>
            <a:lvl1pPr algn="ctr">
              <a:defRPr b="1">
                <a:solidFill>
                  <a:srgbClr val="FFFFFF"/>
                </a:solidFill>
                <a:latin typeface="PT Serif"/>
                <a:ea typeface="PT Serif"/>
                <a:cs typeface="PT Serif"/>
                <a:sym typeface="PT Serif"/>
              </a:defRPr>
            </a:lvl1pPr>
          </a:lstStyle>
          <a:p>
            <a:pPr/>
            <a:r>
              <a:t>Wees Waaksaam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8" name="TextBox 1"/>
          <p:cNvSpPr txBox="1"/>
          <p:nvPr/>
        </p:nvSpPr>
        <p:spPr>
          <a:xfrm>
            <a:off x="678869" y="1503878"/>
            <a:ext cx="10834263" cy="2792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(Jak 4:3) </a:t>
            </a:r>
            <a:r>
              <a:t>As julle bid, ontvang julle nie, omdat julle verkeerd bid: julle wil net julle selfsugtige begeertes bevredig.</a:t>
            </a:r>
          </a:p>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1" name="TextBox 1"/>
          <p:cNvSpPr txBox="1"/>
          <p:nvPr/>
        </p:nvSpPr>
        <p:spPr>
          <a:xfrm>
            <a:off x="678868" y="1332428"/>
            <a:ext cx="10834264" cy="11092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(1 Joh 5:14) </a:t>
            </a:r>
            <a:r>
              <a:t>En dit is die vrymoedigheid wat ons teenoor Hom het, dat Hy ons verhoor as ons iets vra volgens sy wil.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