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000">
        <a:latin typeface="+mn-lt"/>
        <a:ea typeface="+mn-ea"/>
        <a:cs typeface="+mn-cs"/>
        <a:sym typeface="Arial"/>
      </a:defRPr>
    </a:lvl1pPr>
    <a:lvl2pPr indent="228600" defTabSz="457200" latinLnBrk="0">
      <a:defRPr sz="2000">
        <a:latin typeface="+mn-lt"/>
        <a:ea typeface="+mn-ea"/>
        <a:cs typeface="+mn-cs"/>
        <a:sym typeface="Arial"/>
      </a:defRPr>
    </a:lvl2pPr>
    <a:lvl3pPr indent="457200" defTabSz="457200" latinLnBrk="0">
      <a:defRPr sz="2000">
        <a:latin typeface="+mn-lt"/>
        <a:ea typeface="+mn-ea"/>
        <a:cs typeface="+mn-cs"/>
        <a:sym typeface="Arial"/>
      </a:defRPr>
    </a:lvl3pPr>
    <a:lvl4pPr indent="685800" defTabSz="457200" latinLnBrk="0">
      <a:defRPr sz="2000">
        <a:latin typeface="+mn-lt"/>
        <a:ea typeface="+mn-ea"/>
        <a:cs typeface="+mn-cs"/>
        <a:sym typeface="Arial"/>
      </a:defRPr>
    </a:lvl4pPr>
    <a:lvl5pPr indent="914400" defTabSz="457200" latinLnBrk="0">
      <a:defRPr sz="2000">
        <a:latin typeface="+mn-lt"/>
        <a:ea typeface="+mn-ea"/>
        <a:cs typeface="+mn-cs"/>
        <a:sym typeface="Arial"/>
      </a:defRPr>
    </a:lvl5pPr>
    <a:lvl6pPr indent="1143000" defTabSz="457200" latinLnBrk="0">
      <a:defRPr sz="2000">
        <a:latin typeface="+mn-lt"/>
        <a:ea typeface="+mn-ea"/>
        <a:cs typeface="+mn-cs"/>
        <a:sym typeface="Arial"/>
      </a:defRPr>
    </a:lvl6pPr>
    <a:lvl7pPr indent="1371600" defTabSz="457200" latinLnBrk="0">
      <a:defRPr sz="2000">
        <a:latin typeface="+mn-lt"/>
        <a:ea typeface="+mn-ea"/>
        <a:cs typeface="+mn-cs"/>
        <a:sym typeface="Arial"/>
      </a:defRPr>
    </a:lvl7pPr>
    <a:lvl8pPr indent="1600200" defTabSz="457200" latinLnBrk="0">
      <a:defRPr sz="2000">
        <a:latin typeface="+mn-lt"/>
        <a:ea typeface="+mn-ea"/>
        <a:cs typeface="+mn-cs"/>
        <a:sym typeface="Arial"/>
      </a:defRPr>
    </a:lvl8pPr>
    <a:lvl9pPr indent="1828800" defTabSz="457200" latinLnBrk="0">
      <a:defRPr sz="2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/>
          <p:nvPr>
            <p:ph type="pic" sz="quarter" idx="21"/>
          </p:nvPr>
        </p:nvSpPr>
        <p:spPr>
          <a:xfrm>
            <a:off x="4623961" y="3122341"/>
            <a:ext cx="2944079" cy="29440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01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0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72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5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7" descr="Ink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9597" y="4832860"/>
            <a:ext cx="36001" cy="334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6296" y="1215291"/>
            <a:ext cx="1699409" cy="91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extBox 28"/>
          <p:cNvSpPr txBox="1"/>
          <p:nvPr/>
        </p:nvSpPr>
        <p:spPr>
          <a:xfrm>
            <a:off x="758001" y="2428661"/>
            <a:ext cx="10222040" cy="243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pc="368" sz="5400"/>
            </a:pPr>
            <a:r>
              <a:t>Lukas 7:36-50</a:t>
            </a:r>
          </a:p>
          <a:p>
            <a:pPr algn="ctr">
              <a:defRPr b="1" spc="368" sz="5400"/>
            </a:pPr>
            <a:r>
              <a:t>Deur die oë van die evangelie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3" name="TextBox 1"/>
          <p:cNvSpPr txBox="1"/>
          <p:nvPr/>
        </p:nvSpPr>
        <p:spPr>
          <a:xfrm>
            <a:off x="365891" y="280712"/>
            <a:ext cx="11460218" cy="578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 </a:t>
            </a:r>
            <a:r>
              <a:rPr baseline="31999" sz="4400"/>
              <a:t>47 </a:t>
            </a:r>
            <a:r>
              <a:rPr sz="4400"/>
              <a:t>Daarom sê Ek vir jou: Haar sondes wat baie is, is vergewe, want sy het baie liefgehad; maar hy vir wie weinig vergewe is, het weinig lief. </a:t>
            </a:r>
            <a:r>
              <a:rPr baseline="31999" sz="4400"/>
              <a:t>48 </a:t>
            </a:r>
            <a:r>
              <a:rPr sz="4400"/>
              <a:t>En Hy sê vir haar: Jou sondes is vergewe. </a:t>
            </a:r>
            <a:r>
              <a:rPr baseline="31999" sz="4400"/>
              <a:t>49 </a:t>
            </a:r>
            <a:r>
              <a:rPr sz="4400"/>
              <a:t>Toe begin die wat aan tafel was, by hulleself te sê: Wie is hierdie man wat selfs die sondes vergewe? </a:t>
            </a:r>
            <a:r>
              <a:rPr baseline="31999" sz="4400"/>
              <a:t>50 </a:t>
            </a:r>
            <a:r>
              <a:rPr sz="4400"/>
              <a:t>En Hy sê vir die vrou: Jou geloof het jou gered; gaan in vrede.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6" name="Self righteousness invites Jesus to get the expensive ointment,…"/>
          <p:cNvSpPr txBox="1"/>
          <p:nvPr>
            <p:ph type="title" idx="4294967295"/>
          </p:nvPr>
        </p:nvSpPr>
        <p:spPr>
          <a:xfrm>
            <a:off x="487679" y="1063556"/>
            <a:ext cx="11216642" cy="489705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/>
          <a:p>
            <a:pPr algn="ctr" defTabSz="457200">
              <a:lnSpc>
                <a:spcPct val="100000"/>
              </a:lnSpc>
              <a:defRPr sz="57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Self righteousness invites Jesus to get the expensive ointment, </a:t>
            </a:r>
          </a:p>
          <a:p>
            <a:pPr algn="ctr" defTabSz="457200">
              <a:lnSpc>
                <a:spcPct val="100000"/>
              </a:lnSpc>
              <a:defRPr sz="57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gospel invites us to pour out the expensive ointment on Jesus.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2320" y="2017414"/>
            <a:ext cx="12676636" cy="878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6294" y="878773"/>
            <a:ext cx="1699409" cy="911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6296" y="1710046"/>
            <a:ext cx="1699409" cy="91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1930" y="1210268"/>
            <a:ext cx="3028140" cy="2218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157842">
            <a:off x="2890495" y="2563339"/>
            <a:ext cx="6411010" cy="3317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076" y="2575053"/>
            <a:ext cx="10821846" cy="65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6294" y="878773"/>
            <a:ext cx="1699409" cy="911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TextBox 1"/>
          <p:cNvSpPr txBox="1"/>
          <p:nvPr/>
        </p:nvSpPr>
        <p:spPr>
          <a:xfrm>
            <a:off x="365891" y="534920"/>
            <a:ext cx="11460218" cy="578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/>
            </a:pPr>
            <a:r>
              <a:rPr b="1"/>
              <a:t>(Luke 7:36-50) </a:t>
            </a:r>
            <a:r>
              <a:rPr baseline="31999"/>
              <a:t>36 </a:t>
            </a:r>
            <a:r>
              <a:t>EN een van die Fariseërs het Hom genooi om by hom te eet; en Hy het in die huis van die Fariseër gekom en aan tafel gegaan. </a:t>
            </a:r>
            <a:r>
              <a:rPr baseline="31999"/>
              <a:t>37 </a:t>
            </a:r>
            <a:r>
              <a:t>En toe ’n vrou in die stad, wat ’n sondares was, verneem dat Hy in die Fariseër se huis aan tafel was, het sy ’n albaste fles met salf gebring </a:t>
            </a:r>
            <a:r>
              <a:rPr baseline="31999"/>
              <a:t>38 </a:t>
            </a:r>
            <a:r>
              <a:t>en agter by sy voete gaan staan en geween; en sy het sy voete begin natmaak met haar trane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2" name="TextBox 1"/>
          <p:cNvSpPr txBox="1"/>
          <p:nvPr/>
        </p:nvSpPr>
        <p:spPr>
          <a:xfrm>
            <a:off x="290072" y="534920"/>
            <a:ext cx="11611857" cy="578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/>
            </a:pPr>
            <a:r>
              <a:rPr b="1"/>
              <a:t>(Luke 7:36-50)</a:t>
            </a:r>
            <a:r>
              <a:t> en hulle afgedroog met die hare van haar hoof; en sy het sy voete gesoen en met salf gesalf. </a:t>
            </a:r>
            <a:r>
              <a:rPr baseline="31999"/>
              <a:t>39 </a:t>
            </a:r>
            <a:r>
              <a:t>Toe die Fariseër wat Hom genooi het, dit sien, sê hy by homself: Hy, as Hy ’n profeet was, sou geweet het wie en watter soort vrou dit is wat Hom aanraak; want sy is ’n sondares. </a:t>
            </a:r>
            <a:r>
              <a:rPr baseline="31999"/>
              <a:t>40</a:t>
            </a:r>
            <a:r>
              <a:t>En Jesus antwoord en sê vir hom: Simon, Ek het iets om aan jou te sê. En hy antwoord: Meester, spreek.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TextBox 1"/>
          <p:cNvSpPr txBox="1"/>
          <p:nvPr/>
        </p:nvSpPr>
        <p:spPr>
          <a:xfrm>
            <a:off x="365891" y="217420"/>
            <a:ext cx="11460218" cy="642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</a:t>
            </a:r>
            <a:r>
              <a:rPr b="1" sz="4300"/>
              <a:t> </a:t>
            </a:r>
            <a:r>
              <a:rPr baseline="31999" sz="4400"/>
              <a:t>41</a:t>
            </a:r>
            <a:r>
              <a:rPr i="1" sz="4400"/>
              <a:t>Hy sê toe:</a:t>
            </a:r>
            <a:r>
              <a:rPr sz="4400"/>
              <a:t> ’n Sekere geldskieter het twee skuldenaars gehad; die een het vyfhonderd pennings geskuld en die ander een vyftig; </a:t>
            </a:r>
            <a:r>
              <a:rPr baseline="31999" sz="4400"/>
              <a:t>42 </a:t>
            </a:r>
            <a:r>
              <a:rPr sz="4400"/>
              <a:t>en omdat hulle niks gehad het om te betaal nie, het hy dit aan altwee geskenk. Sê nou, wie van hulle sal hom die meeste liefhê? </a:t>
            </a:r>
            <a:r>
              <a:rPr baseline="31999" sz="4400"/>
              <a:t>43 </a:t>
            </a:r>
            <a:r>
              <a:rPr sz="4400"/>
              <a:t>En Simon antwoord en sê: Ek veronderstel dié een aan wie hy die meeste geskenk het. En Hy antwoord hom: Jy het reg geoordeel.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8" name="TextBox 1"/>
          <p:cNvSpPr txBox="1"/>
          <p:nvPr/>
        </p:nvSpPr>
        <p:spPr>
          <a:xfrm>
            <a:off x="365891" y="217420"/>
            <a:ext cx="11460218" cy="642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</a:t>
            </a:r>
            <a:r>
              <a:rPr sz="4300"/>
              <a:t> </a:t>
            </a:r>
            <a:r>
              <a:rPr baseline="31999" sz="4400"/>
              <a:t>44</a:t>
            </a:r>
            <a:r>
              <a:rPr sz="4400"/>
              <a:t>Daarop draai Hy om na die vrou en sê vir Simon: Sien jy hierdie vrou? Ek het in jou huis gekom water het jy nie vir my voete gegee nie; maar sy het met haar trane my voete natgemaak en met die hare van haar hoof afgedroog. </a:t>
            </a:r>
            <a:r>
              <a:rPr baseline="31999" sz="4400"/>
              <a:t>45 </a:t>
            </a:r>
            <a:r>
              <a:rPr sz="4400"/>
              <a:t>’n Soen het jy My nie gegee nie; maar sy het, vandat sy ingekom het, nie opgehou om my voete te soen nie. </a:t>
            </a:r>
            <a:r>
              <a:rPr baseline="31999" sz="4400"/>
              <a:t>46 </a:t>
            </a:r>
            <a:r>
              <a:rPr sz="4400"/>
              <a:t>Met olie het jy my hoof nie gesalf nie; maar sy het my voete met salf gesalf.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TextBox 1"/>
          <p:cNvSpPr txBox="1"/>
          <p:nvPr/>
        </p:nvSpPr>
        <p:spPr>
          <a:xfrm>
            <a:off x="365891" y="280712"/>
            <a:ext cx="11460218" cy="578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 </a:t>
            </a:r>
            <a:r>
              <a:rPr baseline="31999" sz="4400"/>
              <a:t>47 </a:t>
            </a:r>
            <a:r>
              <a:rPr sz="4400"/>
              <a:t>Daarom sê Ek vir jou: Haar sondes wat baie is, is vergewe, want sy het baie liefgehad; maar hy vir wie weinig vergewe is, het weinig lief. </a:t>
            </a:r>
            <a:r>
              <a:rPr baseline="31999" sz="4400"/>
              <a:t>48 </a:t>
            </a:r>
            <a:r>
              <a:rPr sz="4400"/>
              <a:t>En Hy sê vir haar: Jou sondes is vergewe. </a:t>
            </a:r>
            <a:r>
              <a:rPr baseline="31999" sz="4400"/>
              <a:t>49 </a:t>
            </a:r>
            <a:r>
              <a:rPr sz="4400"/>
              <a:t>Toe begin die wat aan tafel was, by hulleself te sê: Wie is hierdie man wat selfs die sondes vergewe? </a:t>
            </a:r>
            <a:r>
              <a:rPr baseline="31999" sz="4400"/>
              <a:t>50 </a:t>
            </a:r>
            <a:r>
              <a:rPr sz="4400"/>
              <a:t>En Hy sê vir die vrou: Jou geloof het jou gered; gaan in vrede.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TextBox 1"/>
          <p:cNvSpPr txBox="1"/>
          <p:nvPr/>
        </p:nvSpPr>
        <p:spPr>
          <a:xfrm>
            <a:off x="365891" y="809879"/>
            <a:ext cx="11460218" cy="436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7:39-40)</a:t>
            </a:r>
            <a:r>
              <a:rPr sz="4300"/>
              <a:t> </a:t>
            </a:r>
            <a:r>
              <a:rPr baseline="31999"/>
              <a:t>39 </a:t>
            </a:r>
            <a:r>
              <a:t>Toe die Fariseër wat Hom genooi het, dit sien, sê hy by homself: Hy, as Hy ’n profeet was, sou geweet het wie en watter soort vrou dit is wat Hom aanraak; want sy is ’n sondares. </a:t>
            </a:r>
            <a:r>
              <a:rPr baseline="31999"/>
              <a:t>40</a:t>
            </a:r>
            <a:r>
              <a:t>En Jesus antwoord en sê vir hom: Simon, Ek het iets om aan jou te sê. En hy antwoord: Meester, spreek.</a:t>
            </a:r>
            <a:r>
              <a:rPr sz="43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7" name="TextBox 1"/>
          <p:cNvSpPr txBox="1"/>
          <p:nvPr/>
        </p:nvSpPr>
        <p:spPr>
          <a:xfrm>
            <a:off x="365891" y="217420"/>
            <a:ext cx="11460218" cy="642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7:41-43)</a:t>
            </a:r>
            <a:r>
              <a:rPr b="1" sz="4300"/>
              <a:t> </a:t>
            </a:r>
            <a:r>
              <a:rPr baseline="31999" sz="4400"/>
              <a:t>41</a:t>
            </a:r>
            <a:r>
              <a:rPr i="1" sz="4400"/>
              <a:t>Hy sê toe:</a:t>
            </a:r>
            <a:r>
              <a:rPr sz="4400"/>
              <a:t> ’n Sekere geldskieter het twee skuldenaars gehad; die een het vyfhonderd pennings geskuld en die ander een vyftig; </a:t>
            </a:r>
            <a:r>
              <a:rPr baseline="31999" sz="4400"/>
              <a:t>42 </a:t>
            </a:r>
            <a:r>
              <a:rPr sz="4400"/>
              <a:t>en omdat hulle niks gehad het om te betaal nie, het hy dit aan altwee geskenk. Sê nou, wie van hulle sal hom die meeste liefhê? </a:t>
            </a:r>
            <a:r>
              <a:rPr baseline="31999" sz="4400"/>
              <a:t>43 </a:t>
            </a:r>
            <a:r>
              <a:rPr sz="4400"/>
              <a:t>En Simon antwoord en sê: Ek veronderstel dié een aan wie hy die meeste geskenk het. En Hy antwoord hom: Jy het reg geoordeel.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0" name="TextBox 1"/>
          <p:cNvSpPr txBox="1"/>
          <p:nvPr/>
        </p:nvSpPr>
        <p:spPr>
          <a:xfrm>
            <a:off x="365891" y="280712"/>
            <a:ext cx="11460218" cy="578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7:44-47)</a:t>
            </a:r>
            <a:r>
              <a:rPr sz="4300"/>
              <a:t> </a:t>
            </a:r>
            <a:r>
              <a:rPr sz="4400"/>
              <a:t>Sien jy hierdie vrou? Ek het in jou huis gekom water het jy nie vir my voete gegee nie; maar sy het met haar trane my voete natgemaak en met die hare van haar hoof afgedroog. </a:t>
            </a:r>
            <a:r>
              <a:rPr baseline="31999" sz="4400"/>
              <a:t>45 </a:t>
            </a:r>
            <a:r>
              <a:rPr sz="4400"/>
              <a:t>’n Soen het jy My nie gegee nie; maar sy het, vandat sy ingekom het, nie opgehou om my voete te soen nie. </a:t>
            </a:r>
            <a:r>
              <a:rPr baseline="31999" sz="4400"/>
              <a:t>46 </a:t>
            </a:r>
            <a:r>
              <a:rPr sz="4400"/>
              <a:t>Met olie het jy my hoof nie gesalf nie; maar sy het my voete met salf gesalf.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