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1" r:id="rId2"/>
    <p:sldId id="342" r:id="rId3"/>
    <p:sldId id="336" r:id="rId4"/>
    <p:sldId id="333" r:id="rId5"/>
    <p:sldId id="346" r:id="rId6"/>
    <p:sldId id="347" r:id="rId7"/>
    <p:sldId id="348" r:id="rId8"/>
    <p:sldId id="349" r:id="rId9"/>
    <p:sldId id="350" r:id="rId10"/>
    <p:sldId id="345" r:id="rId11"/>
    <p:sldId id="343" r:id="rId12"/>
    <p:sldId id="335" r:id="rId13"/>
    <p:sldId id="339" r:id="rId14"/>
    <p:sldId id="344" r:id="rId15"/>
    <p:sldId id="334" r:id="rId16"/>
  </p:sldIdLst>
  <p:sldSz cx="9144000" cy="6858000" type="screen4x3"/>
  <p:notesSz cx="6858000" cy="9713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4" autoAdjust="0"/>
    <p:restoredTop sz="94068" autoAdjust="0"/>
  </p:normalViewPr>
  <p:slideViewPr>
    <p:cSldViewPr>
      <p:cViewPr varScale="1">
        <p:scale>
          <a:sx n="77" d="100"/>
          <a:sy n="77" d="100"/>
        </p:scale>
        <p:origin x="103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86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86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9A77B-7D71-49E1-B04E-DABC92A1019E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121"/>
            <a:ext cx="2971092" cy="4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5" y="9226121"/>
            <a:ext cx="2971092" cy="486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1003-8F01-44F7-92CE-59365D29BFD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678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1800-5753-4FD6-9E44-F33B0AD25D45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109"/>
            <a:ext cx="5486400" cy="4371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31"/>
            <a:ext cx="2971800" cy="485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6531"/>
            <a:ext cx="2971800" cy="485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D4EC-F1FC-46C7-B325-41B77B3F3EB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995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894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299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829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721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36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87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40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075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753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505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49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762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D4EC-F1FC-46C7-B325-41B77B3F3EB0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20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99DB-75F0-47EF-98BA-E6C2FC921948}" type="datetimeFigureOut">
              <a:rPr lang="en-ZA" smtClean="0"/>
              <a:pPr/>
              <a:t>2023/10/07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CA9F-9FFA-4108-8071-F3D4FF777830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10081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197346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121212"/>
                </a:solidFill>
                <a:latin typeface="Arial" panose="020B0604020202020204" pitchFamily="34" charset="0"/>
              </a:rPr>
              <a:t>Toe die manne by Hom kom, sê hulle: “Johannes die Doper het ons na U toe gestuur om te vra: Is U die Een wat sou kom, of moet ons 'n ander een verwag?”</a:t>
            </a:r>
          </a:p>
          <a:p>
            <a:pPr algn="just"/>
            <a:r>
              <a:rPr lang="nl-NL" sz="3600" dirty="0">
                <a:solidFill>
                  <a:srgbClr val="121212"/>
                </a:solidFill>
                <a:latin typeface="Arial" panose="020B0604020202020204" pitchFamily="34" charset="0"/>
              </a:rPr>
              <a:t>Op daardie oomblik het Jesus juis baie mense gesond gemaak van siektes en kwale en bose geeste, en baie blindes het Hy laat sien. 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1259631" y="5643892"/>
            <a:ext cx="640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LUKAS 7:20-23</a:t>
            </a:r>
          </a:p>
        </p:txBody>
      </p:sp>
    </p:spTree>
    <p:extLst>
      <p:ext uri="{BB962C8B-B14F-4D97-AF65-F5344CB8AC3E}">
        <p14:creationId xmlns:p14="http://schemas.microsoft.com/office/powerpoint/2010/main" val="118550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11663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121212"/>
                </a:solidFill>
                <a:latin typeface="Arial" panose="020B0604020202020204" pitchFamily="34" charset="0"/>
              </a:rPr>
              <a:t>Sy antwoord aan die boodskappers was: “Gaan vertel vir Johannes wat julle gesien en gehoor het: blindes sien, lammes loop, melaatses word gereinig, dowes hoor, dooies word opgewek, aan armes word die evangelie verkondig. En gelukkig is die man wat nie aan My begin twyfel nie.”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1907704" y="5733256"/>
            <a:ext cx="5544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LUKAS</a:t>
            </a:r>
            <a:r>
              <a:rPr lang="en-GB" sz="3600" b="1" cap="all" dirty="0">
                <a:solidFill>
                  <a:srgbClr val="121212"/>
                </a:solidFill>
                <a:latin typeface="ArialMT"/>
              </a:rPr>
              <a:t> </a:t>
            </a:r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7:20-23</a:t>
            </a:r>
          </a:p>
        </p:txBody>
      </p:sp>
    </p:spTree>
    <p:extLst>
      <p:ext uri="{BB962C8B-B14F-4D97-AF65-F5344CB8AC3E}">
        <p14:creationId xmlns:p14="http://schemas.microsoft.com/office/powerpoint/2010/main" val="321534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664" y="202570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300" dirty="0">
                <a:solidFill>
                  <a:srgbClr val="121212"/>
                </a:solidFill>
                <a:latin typeface="Arial" panose="020B0604020202020204" pitchFamily="34" charset="0"/>
              </a:rPr>
              <a:t>Maar wat het julle dan uitgegaan om te sien? 'n Profeet? Ja, Ek verseker julle, nog meer as 'n profeet. Dit is hy van wie daar geskrywe staan:  “ ‘Kyk, Ek stuur my boodskapper voor jou uit;  hy sal die pad vir jou regmaak.’  “Ek sê vir julle: Onder die mense op aarde is niemand gebore wat groter as Johannes is nie, en tog is die geringste in die koninkryk van God groter as hy.”</a:t>
            </a:r>
            <a:endParaRPr lang="nl-NL" sz="3300" b="0" i="0" dirty="0">
              <a:solidFill>
                <a:srgbClr val="12121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569115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LUKAS 7:26-28</a:t>
            </a:r>
          </a:p>
        </p:txBody>
      </p:sp>
    </p:spTree>
    <p:extLst>
      <p:ext uri="{BB962C8B-B14F-4D97-AF65-F5344CB8AC3E}">
        <p14:creationId xmlns:p14="http://schemas.microsoft.com/office/powerpoint/2010/main" val="69251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7296" y="1098460"/>
            <a:ext cx="4815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geloof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gehoor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gehoor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GB" sz="48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Woord</a:t>
            </a:r>
            <a:r>
              <a:rPr lang="en-GB" sz="4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van God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1589089" y="5805264"/>
            <a:ext cx="5806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cap="all" spc="600" dirty="0" err="1">
                <a:solidFill>
                  <a:srgbClr val="121212"/>
                </a:solidFill>
                <a:latin typeface="ArialMT"/>
              </a:rPr>
              <a:t>romeine</a:t>
            </a:r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 10:17</a:t>
            </a:r>
          </a:p>
        </p:txBody>
      </p:sp>
    </p:spTree>
    <p:extLst>
      <p:ext uri="{BB962C8B-B14F-4D97-AF65-F5344CB8AC3E}">
        <p14:creationId xmlns:p14="http://schemas.microsoft.com/office/powerpoint/2010/main" val="427352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332656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op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berge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my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hulp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vandaan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 My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hulp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van die Here, wat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hemel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aarde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gemaak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het.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Hy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toelaat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voet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struikel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Beskermer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insluimer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die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Beskermer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van Israel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sluimer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Hy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slaap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1223628" y="5733256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psalm 121:1-4</a:t>
            </a:r>
            <a:endParaRPr lang="en-GB" sz="4800" b="1" i="0" cap="all" spc="600" dirty="0">
              <a:solidFill>
                <a:srgbClr val="121212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2130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4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9" y="980728"/>
            <a:ext cx="717653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2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180674"/>
            <a:ext cx="7254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egter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verheug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ook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die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swaarkry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want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weet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swaarkry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kweek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volharding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volharding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kweek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egtheid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geloof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egtheid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geloof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kweek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hoop;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dié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hoop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beskaam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want God het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liefde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uitgestort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deur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Heilige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Gees wat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aan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gegee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het.</a:t>
            </a:r>
            <a:b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1619671" y="5643892"/>
            <a:ext cx="604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cap="all" spc="600" dirty="0" err="1">
                <a:solidFill>
                  <a:srgbClr val="121212"/>
                </a:solidFill>
                <a:latin typeface="ArialMT"/>
              </a:rPr>
              <a:t>romeine</a:t>
            </a:r>
            <a:r>
              <a:rPr lang="en-GB" sz="4800" b="1" cap="all" spc="600" dirty="0">
                <a:solidFill>
                  <a:srgbClr val="121212"/>
                </a:solidFill>
                <a:latin typeface="ArialMT"/>
              </a:rPr>
              <a:t> 5:3-5</a:t>
            </a:r>
          </a:p>
        </p:txBody>
      </p:sp>
    </p:spTree>
    <p:extLst>
      <p:ext uri="{BB962C8B-B14F-4D97-AF65-F5344CB8AC3E}">
        <p14:creationId xmlns:p14="http://schemas.microsoft.com/office/powerpoint/2010/main" val="179997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593" y="1508007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121212"/>
                </a:solidFill>
                <a:latin typeface="Arial" panose="020B0604020202020204" pitchFamily="34" charset="0"/>
              </a:rPr>
              <a:t>1.  Dit is nie net swak mense wat hoop verloor nie </a:t>
            </a:r>
          </a:p>
        </p:txBody>
      </p:sp>
    </p:spTree>
    <p:extLst>
      <p:ext uri="{BB962C8B-B14F-4D97-AF65-F5344CB8AC3E}">
        <p14:creationId xmlns:p14="http://schemas.microsoft.com/office/powerpoint/2010/main" val="43067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593" y="1508007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121212"/>
                </a:solidFill>
                <a:latin typeface="Arial" panose="020B0604020202020204" pitchFamily="34" charset="0"/>
              </a:rPr>
              <a:t>2.  Jou getuienis</a:t>
            </a:r>
          </a:p>
        </p:txBody>
      </p:sp>
    </p:spTree>
    <p:extLst>
      <p:ext uri="{BB962C8B-B14F-4D97-AF65-F5344CB8AC3E}">
        <p14:creationId xmlns:p14="http://schemas.microsoft.com/office/powerpoint/2010/main" val="342177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593" y="1508007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121212"/>
                </a:solidFill>
                <a:latin typeface="Arial" panose="020B0604020202020204" pitchFamily="34" charset="0"/>
              </a:rPr>
              <a:t>3.  Hou vas aan die Woord van God </a:t>
            </a:r>
          </a:p>
        </p:txBody>
      </p:sp>
    </p:spTree>
    <p:extLst>
      <p:ext uri="{BB962C8B-B14F-4D97-AF65-F5344CB8AC3E}">
        <p14:creationId xmlns:p14="http://schemas.microsoft.com/office/powerpoint/2010/main" val="121423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593" y="1508007"/>
            <a:ext cx="4794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121212"/>
                </a:solidFill>
                <a:latin typeface="Arial" panose="020B0604020202020204" pitchFamily="34" charset="0"/>
              </a:rPr>
              <a:t>4.  Bid en roep uit tot die Here</a:t>
            </a:r>
          </a:p>
        </p:txBody>
      </p:sp>
    </p:spTree>
    <p:extLst>
      <p:ext uri="{BB962C8B-B14F-4D97-AF65-F5344CB8AC3E}">
        <p14:creationId xmlns:p14="http://schemas.microsoft.com/office/powerpoint/2010/main" val="165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593" y="1508007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121212"/>
                </a:solidFill>
                <a:latin typeface="Arial" panose="020B0604020202020204" pitchFamily="34" charset="0"/>
              </a:rPr>
              <a:t>5.  Gemeenskap van die gelowiges </a:t>
            </a:r>
          </a:p>
        </p:txBody>
      </p:sp>
    </p:spTree>
    <p:extLst>
      <p:ext uri="{BB962C8B-B14F-4D97-AF65-F5344CB8AC3E}">
        <p14:creationId xmlns:p14="http://schemas.microsoft.com/office/powerpoint/2010/main" val="279356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_1ST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68580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  <a:p>
            <a:endParaRPr lang="en-ZA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55776" y="548680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6000" b="1" cap="all" dirty="0"/>
          </a:p>
          <a:p>
            <a:pPr algn="ctr"/>
            <a:endParaRPr lang="en-ZA" sz="3600" b="1" cap="all" dirty="0"/>
          </a:p>
          <a:p>
            <a:pPr algn="ctr"/>
            <a:r>
              <a:rPr lang="en-ZA" sz="6000" b="1" cap="all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593" y="1508007"/>
            <a:ext cx="4506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121212"/>
                </a:solidFill>
                <a:latin typeface="Arial" panose="020B0604020202020204" pitchFamily="34" charset="0"/>
              </a:rPr>
              <a:t>6.  Bly gefokus op Jesus</a:t>
            </a:r>
          </a:p>
        </p:txBody>
      </p:sp>
    </p:spTree>
    <p:extLst>
      <p:ext uri="{BB962C8B-B14F-4D97-AF65-F5344CB8AC3E}">
        <p14:creationId xmlns:p14="http://schemas.microsoft.com/office/powerpoint/2010/main" val="108205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12461</TotalTime>
  <Words>434</Words>
  <Application>Microsoft Office PowerPoint</Application>
  <PresentationFormat>On-screen Show (4:3)</PresentationFormat>
  <Paragraphs>97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 Ferreira</dc:creator>
  <cp:lastModifiedBy>Vicky Neethling</cp:lastModifiedBy>
  <cp:revision>334</cp:revision>
  <cp:lastPrinted>2015-01-29T10:03:28Z</cp:lastPrinted>
  <dcterms:created xsi:type="dcterms:W3CDTF">2012-04-25T11:32:40Z</dcterms:created>
  <dcterms:modified xsi:type="dcterms:W3CDTF">2023-10-07T09:23:22Z</dcterms:modified>
</cp:coreProperties>
</file>