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5"/>
  </p:sldMasterIdLst>
  <p:notesMasterIdLst>
    <p:notesMasterId r:id="rId36"/>
  </p:notesMasterIdLst>
  <p:sldIdLst>
    <p:sldId id="259" r:id="rId6"/>
    <p:sldId id="260" r:id="rId7"/>
    <p:sldId id="272" r:id="rId8"/>
    <p:sldId id="317" r:id="rId9"/>
    <p:sldId id="318" r:id="rId10"/>
    <p:sldId id="319" r:id="rId11"/>
    <p:sldId id="320" r:id="rId12"/>
    <p:sldId id="329" r:id="rId13"/>
    <p:sldId id="332" r:id="rId14"/>
    <p:sldId id="333" r:id="rId15"/>
    <p:sldId id="334" r:id="rId16"/>
    <p:sldId id="327" r:id="rId17"/>
    <p:sldId id="331" r:id="rId18"/>
    <p:sldId id="330" r:id="rId19"/>
    <p:sldId id="323" r:id="rId20"/>
    <p:sldId id="326" r:id="rId21"/>
    <p:sldId id="335" r:id="rId22"/>
    <p:sldId id="336" r:id="rId23"/>
    <p:sldId id="316" r:id="rId24"/>
    <p:sldId id="338" r:id="rId25"/>
    <p:sldId id="321" r:id="rId26"/>
    <p:sldId id="339" r:id="rId27"/>
    <p:sldId id="341" r:id="rId28"/>
    <p:sldId id="337" r:id="rId29"/>
    <p:sldId id="340" r:id="rId30"/>
    <p:sldId id="287" r:id="rId31"/>
    <p:sldId id="342" r:id="rId32"/>
    <p:sldId id="343" r:id="rId33"/>
    <p:sldId id="344" r:id="rId34"/>
    <p:sldId id="271" r:id="rId35"/>
  </p:sldIdLst>
  <p:sldSz cx="12204700" cy="6840538"/>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304" autoAdjust="0"/>
    <p:restoredTop sz="80662" autoAdjust="0"/>
  </p:normalViewPr>
  <p:slideViewPr>
    <p:cSldViewPr snapToGrid="0" snapToObjects="1">
      <p:cViewPr varScale="1">
        <p:scale>
          <a:sx n="55" d="100"/>
          <a:sy n="55" d="100"/>
        </p:scale>
        <p:origin x="24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0" d="100"/>
          <a:sy n="60" d="100"/>
        </p:scale>
        <p:origin x="250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B5938-0A52-445B-A6B3-DCE1F4F559E3}" type="datetimeFigureOut">
              <a:rPr lang="en-GB" smtClean="0"/>
              <a:t>30/09/2023</a:t>
            </a:fld>
            <a:endParaRPr lang="en-GB"/>
          </a:p>
        </p:txBody>
      </p:sp>
      <p:sp>
        <p:nvSpPr>
          <p:cNvPr id="4" name="Slide Image Placeholder 3"/>
          <p:cNvSpPr>
            <a:spLocks noGrp="1" noRot="1" noChangeAspect="1"/>
          </p:cNvSpPr>
          <p:nvPr>
            <p:ph type="sldImg" idx="2"/>
          </p:nvPr>
        </p:nvSpPr>
        <p:spPr>
          <a:xfrm>
            <a:off x="676275" y="1143000"/>
            <a:ext cx="5505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27318-46BB-4784-AF45-832018213D5B}" type="slidenum">
              <a:rPr lang="en-GB" smtClean="0"/>
              <a:t>‹#›</a:t>
            </a:fld>
            <a:endParaRPr lang="en-GB"/>
          </a:p>
        </p:txBody>
      </p:sp>
    </p:spTree>
    <p:extLst>
      <p:ext uri="{BB962C8B-B14F-4D97-AF65-F5344CB8AC3E}">
        <p14:creationId xmlns:p14="http://schemas.microsoft.com/office/powerpoint/2010/main" val="17690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1" dirty="0"/>
              <a:t>- </a:t>
            </a:r>
            <a:r>
              <a:rPr lang="en-US" sz="4000" b="1" dirty="0" err="1"/>
              <a:t>Waaroor</a:t>
            </a:r>
            <a:r>
              <a:rPr lang="en-US" sz="4000" b="1" dirty="0"/>
              <a:t> </a:t>
            </a:r>
            <a:r>
              <a:rPr lang="en-US" sz="4000" b="1" dirty="0" err="1"/>
              <a:t>moet</a:t>
            </a:r>
            <a:r>
              <a:rPr lang="en-US" sz="4000" b="1" dirty="0"/>
              <a:t> ek </a:t>
            </a:r>
            <a:r>
              <a:rPr lang="en-US" sz="4000" b="1" dirty="0" err="1"/>
              <a:t>preek</a:t>
            </a:r>
            <a:endParaRPr lang="en-US" sz="4000" b="1" dirty="0"/>
          </a:p>
          <a:p>
            <a:r>
              <a:rPr lang="en-US" sz="4000" b="1" dirty="0"/>
              <a:t>- </a:t>
            </a:r>
            <a:r>
              <a:rPr lang="en-US" sz="4000" b="1" dirty="0" err="1"/>
              <a:t>Een</a:t>
            </a:r>
            <a:r>
              <a:rPr lang="en-US" sz="4000" b="1" dirty="0"/>
              <a:t> </a:t>
            </a:r>
            <a:r>
              <a:rPr lang="en-US" sz="4000" b="1" dirty="0" err="1"/>
              <a:t>vers</a:t>
            </a:r>
            <a:r>
              <a:rPr lang="en-US" sz="4000" b="1" dirty="0"/>
              <a:t> wat </a:t>
            </a:r>
            <a:r>
              <a:rPr lang="en-US" sz="4000" b="1" dirty="0" err="1"/>
              <a:t>bly</a:t>
            </a:r>
            <a:r>
              <a:rPr lang="en-US" sz="4000" b="1" dirty="0"/>
              <a:t> vas steek (</a:t>
            </a:r>
            <a:r>
              <a:rPr lang="en-US" sz="4000" b="1" dirty="0" err="1"/>
              <a:t>deel</a:t>
            </a:r>
            <a:r>
              <a:rPr lang="en-US" sz="4000" b="1" dirty="0"/>
              <a:t> van n </a:t>
            </a:r>
            <a:r>
              <a:rPr lang="en-US" sz="4000" b="1" dirty="0" err="1"/>
              <a:t>ander</a:t>
            </a:r>
            <a:r>
              <a:rPr lang="en-US" sz="4000" b="1" dirty="0"/>
              <a:t> </a:t>
            </a:r>
            <a:r>
              <a:rPr lang="en-US" sz="4000" b="1" dirty="0" err="1"/>
              <a:t>preek</a:t>
            </a:r>
            <a:r>
              <a:rPr lang="en-US" sz="4000" b="1" dirty="0"/>
              <a:t> </a:t>
            </a:r>
            <a:r>
              <a:rPr lang="en-US" sz="4000" b="1" dirty="0" err="1"/>
              <a:t>en</a:t>
            </a:r>
            <a:r>
              <a:rPr lang="en-US" sz="4000" b="1" dirty="0"/>
              <a:t> op </a:t>
            </a:r>
            <a:r>
              <a:rPr lang="en-US" sz="4000" b="1" dirty="0" err="1"/>
              <a:t>sy</a:t>
            </a:r>
            <a:r>
              <a:rPr lang="en-US" sz="4000" b="1" dirty="0"/>
              <a:t> </a:t>
            </a:r>
            <a:r>
              <a:rPr lang="en-US" sz="4000" b="1" dirty="0" err="1"/>
              <a:t>eie</a:t>
            </a:r>
            <a:r>
              <a:rPr lang="en-US" sz="4000" b="1" dirty="0"/>
              <a:t>)</a:t>
            </a:r>
          </a:p>
          <a:p>
            <a:r>
              <a:rPr lang="en-GB" b="1" dirty="0"/>
              <a:t>- Ek </a:t>
            </a:r>
            <a:r>
              <a:rPr lang="en-GB" b="1" dirty="0" err="1"/>
              <a:t>deel</a:t>
            </a:r>
            <a:r>
              <a:rPr lang="en-GB" b="1" dirty="0"/>
              <a:t> </a:t>
            </a:r>
            <a:r>
              <a:rPr lang="en-GB" b="1" dirty="0" err="1"/>
              <a:t>weer</a:t>
            </a:r>
            <a:r>
              <a:rPr lang="en-GB" b="1" dirty="0"/>
              <a:t> wat ek </a:t>
            </a:r>
            <a:r>
              <a:rPr lang="en-GB" b="1" dirty="0" err="1"/>
              <a:t>geleer</a:t>
            </a:r>
            <a:r>
              <a:rPr lang="en-GB" b="1" dirty="0"/>
              <a:t> het </a:t>
            </a:r>
            <a:r>
              <a:rPr lang="en-GB" b="1" dirty="0" err="1"/>
              <a:t>oor</a:t>
            </a:r>
            <a:r>
              <a:rPr lang="en-GB" b="1" dirty="0"/>
              <a:t> die </a:t>
            </a:r>
            <a:r>
              <a:rPr lang="en-GB" b="1" dirty="0" err="1"/>
              <a:t>vers</a:t>
            </a:r>
            <a:endParaRPr lang="en-GB" b="1" dirty="0"/>
          </a:p>
          <a:p>
            <a:r>
              <a:rPr lang="en-GB" b="1" dirty="0"/>
              <a:t>- Bid</a:t>
            </a:r>
          </a:p>
        </p:txBody>
      </p:sp>
      <p:sp>
        <p:nvSpPr>
          <p:cNvPr id="4" name="Slide Number Placeholder 3"/>
          <p:cNvSpPr>
            <a:spLocks noGrp="1"/>
          </p:cNvSpPr>
          <p:nvPr>
            <p:ph type="sldNum" sz="quarter" idx="5"/>
          </p:nvPr>
        </p:nvSpPr>
        <p:spPr/>
        <p:txBody>
          <a:bodyPr/>
          <a:lstStyle/>
          <a:p>
            <a:fld id="{CB927318-46BB-4784-AF45-832018213D5B}" type="slidenum">
              <a:rPr lang="en-GB" smtClean="0"/>
              <a:t>1</a:t>
            </a:fld>
            <a:endParaRPr lang="en-GB"/>
          </a:p>
        </p:txBody>
      </p:sp>
    </p:spTree>
    <p:extLst>
      <p:ext uri="{BB962C8B-B14F-4D97-AF65-F5344CB8AC3E}">
        <p14:creationId xmlns:p14="http://schemas.microsoft.com/office/powerpoint/2010/main" val="279840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dirty="0">
                <a:solidFill>
                  <a:schemeClr val="bg1"/>
                </a:solidFill>
              </a:rPr>
              <a:t>“Worthy of God”</a:t>
            </a:r>
            <a:endParaRPr lang="nl-NL" sz="1200" b="0"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r>
              <a:rPr lang="nl-NL" b="1" dirty="0"/>
              <a:t>Romans 8:28 Ons weet dat God alles ten goede laat meewerk vir dié wat Hom liefhet, dié wat volgens sy besluit geroep is.</a:t>
            </a:r>
          </a:p>
          <a:p>
            <a:endParaRPr lang="en-ZA" dirty="0"/>
          </a:p>
        </p:txBody>
      </p:sp>
      <p:sp>
        <p:nvSpPr>
          <p:cNvPr id="4" name="Slide Number Placeholder 3"/>
          <p:cNvSpPr>
            <a:spLocks noGrp="1"/>
          </p:cNvSpPr>
          <p:nvPr>
            <p:ph type="sldNum" sz="quarter" idx="5"/>
          </p:nvPr>
        </p:nvSpPr>
        <p:spPr/>
        <p:txBody>
          <a:bodyPr/>
          <a:lstStyle/>
          <a:p>
            <a:fld id="{CB927318-46BB-4784-AF45-832018213D5B}" type="slidenum">
              <a:rPr lang="en-GB" smtClean="0"/>
              <a:t>15</a:t>
            </a:fld>
            <a:endParaRPr lang="en-GB"/>
          </a:p>
        </p:txBody>
      </p:sp>
    </p:spTree>
    <p:extLst>
      <p:ext uri="{BB962C8B-B14F-4D97-AF65-F5344CB8AC3E}">
        <p14:creationId xmlns:p14="http://schemas.microsoft.com/office/powerpoint/2010/main" val="240529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bg1"/>
                </a:solidFill>
                <a:latin typeface="+mn-lt"/>
                <a:ea typeface="+mn-ea"/>
                <a:cs typeface="+mn-cs"/>
              </a:rPr>
              <a:t>“worthy of the gospel of Christ”</a:t>
            </a:r>
            <a:endParaRPr lang="en-ZA" sz="1200" b="1" i="1" kern="1200" dirty="0">
              <a:solidFill>
                <a:schemeClr val="bg1"/>
              </a:solidFill>
              <a:latin typeface="+mn-lt"/>
              <a:ea typeface="+mn-ea"/>
              <a:cs typeface="+mn-cs"/>
            </a:endParaRPr>
          </a:p>
        </p:txBody>
      </p:sp>
      <p:sp>
        <p:nvSpPr>
          <p:cNvPr id="4" name="Slide Number Placeholder 3"/>
          <p:cNvSpPr>
            <a:spLocks noGrp="1"/>
          </p:cNvSpPr>
          <p:nvPr>
            <p:ph type="sldNum" sz="quarter" idx="5"/>
          </p:nvPr>
        </p:nvSpPr>
        <p:spPr/>
        <p:txBody>
          <a:bodyPr/>
          <a:lstStyle/>
          <a:p>
            <a:fld id="{CB927318-46BB-4784-AF45-832018213D5B}" type="slidenum">
              <a:rPr lang="en-GB" smtClean="0"/>
              <a:t>16</a:t>
            </a:fld>
            <a:endParaRPr lang="en-GB"/>
          </a:p>
        </p:txBody>
      </p:sp>
    </p:spTree>
    <p:extLst>
      <p:ext uri="{BB962C8B-B14F-4D97-AF65-F5344CB8AC3E}">
        <p14:creationId xmlns:p14="http://schemas.microsoft.com/office/powerpoint/2010/main" val="173395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Worthy             Die </a:t>
            </a:r>
            <a:r>
              <a:rPr lang="en-US" b="1" dirty="0" err="1"/>
              <a:t>Vers</a:t>
            </a:r>
            <a:r>
              <a:rPr lang="en-US" b="1" dirty="0"/>
              <a:t> steek vas maar wat </a:t>
            </a:r>
            <a:r>
              <a:rPr lang="en-US" b="1" dirty="0" err="1"/>
              <a:t>beteken</a:t>
            </a:r>
            <a:r>
              <a:rPr lang="en-US" b="1" dirty="0"/>
              <a:t> </a:t>
            </a:r>
            <a:r>
              <a:rPr lang="en-US" b="1" dirty="0" err="1"/>
              <a:t>dit</a:t>
            </a:r>
            <a:r>
              <a:rPr lang="en-US" b="1" dirty="0"/>
              <a:t>? Moet </a:t>
            </a:r>
            <a:r>
              <a:rPr lang="en-US" b="1" dirty="0" err="1"/>
              <a:t>ons</a:t>
            </a:r>
            <a:r>
              <a:rPr lang="en-US" b="1" dirty="0"/>
              <a:t> </a:t>
            </a:r>
            <a:r>
              <a:rPr lang="en-US" b="1" dirty="0" err="1"/>
              <a:t>eers</a:t>
            </a:r>
            <a:r>
              <a:rPr lang="en-US" b="1" dirty="0"/>
              <a:t> Worthy wees?</a:t>
            </a:r>
          </a:p>
          <a:p>
            <a:r>
              <a:rPr lang="en-US" b="1" dirty="0"/>
              <a:t>Wat is die </a:t>
            </a:r>
            <a:r>
              <a:rPr lang="en-US" b="1" dirty="0" err="1"/>
              <a:t>roeping</a:t>
            </a:r>
            <a:endParaRPr lang="en-US" b="1" dirty="0"/>
          </a:p>
          <a:p>
            <a:r>
              <a:rPr lang="en-US" b="1" dirty="0"/>
              <a:t>Die </a:t>
            </a:r>
            <a:r>
              <a:rPr lang="en-US" b="1" dirty="0" err="1"/>
              <a:t>eenheid</a:t>
            </a:r>
            <a:r>
              <a:rPr lang="en-US" b="1" dirty="0"/>
              <a:t> van die </a:t>
            </a:r>
            <a:r>
              <a:rPr lang="en-US" b="1" dirty="0" err="1"/>
              <a:t>Kerk</a:t>
            </a:r>
            <a:endParaRPr lang="en-US" b="1" dirty="0"/>
          </a:p>
        </p:txBody>
      </p:sp>
      <p:sp>
        <p:nvSpPr>
          <p:cNvPr id="4" name="Slide Number Placeholder 3"/>
          <p:cNvSpPr>
            <a:spLocks noGrp="1"/>
          </p:cNvSpPr>
          <p:nvPr>
            <p:ph type="sldNum" sz="quarter" idx="5"/>
          </p:nvPr>
        </p:nvSpPr>
        <p:spPr/>
        <p:txBody>
          <a:bodyPr/>
          <a:lstStyle/>
          <a:p>
            <a:fld id="{CB927318-46BB-4784-AF45-832018213D5B}" type="slidenum">
              <a:rPr lang="en-GB" smtClean="0"/>
              <a:t>17</a:t>
            </a:fld>
            <a:endParaRPr lang="en-GB"/>
          </a:p>
        </p:txBody>
      </p:sp>
    </p:spTree>
    <p:extLst>
      <p:ext uri="{BB962C8B-B14F-4D97-AF65-F5344CB8AC3E}">
        <p14:creationId xmlns:p14="http://schemas.microsoft.com/office/powerpoint/2010/main" val="22998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nl-NL" b="1" dirty="0"/>
              <a:t>Die Eenheid van die Kerk</a:t>
            </a:r>
          </a:p>
          <a:p>
            <a:r>
              <a:rPr lang="nl-NL" b="1" dirty="0"/>
              <a:t>Filippense - Vermaning tot standvastigheid, eensgesindheid en nederigheid</a:t>
            </a:r>
            <a:endParaRPr lang="en-US" b="1" dirty="0"/>
          </a:p>
        </p:txBody>
      </p:sp>
      <p:sp>
        <p:nvSpPr>
          <p:cNvPr id="4" name="Slide Number Placeholder 3"/>
          <p:cNvSpPr>
            <a:spLocks noGrp="1"/>
          </p:cNvSpPr>
          <p:nvPr>
            <p:ph type="sldNum" sz="quarter" idx="5"/>
          </p:nvPr>
        </p:nvSpPr>
        <p:spPr/>
        <p:txBody>
          <a:bodyPr/>
          <a:lstStyle/>
          <a:p>
            <a:fld id="{CB927318-46BB-4784-AF45-832018213D5B}" type="slidenum">
              <a:rPr lang="en-GB" smtClean="0"/>
              <a:t>18</a:t>
            </a:fld>
            <a:endParaRPr lang="en-GB"/>
          </a:p>
        </p:txBody>
      </p:sp>
    </p:spTree>
    <p:extLst>
      <p:ext uri="{BB962C8B-B14F-4D97-AF65-F5344CB8AC3E}">
        <p14:creationId xmlns:p14="http://schemas.microsoft.com/office/powerpoint/2010/main" val="183799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927318-46BB-4784-AF45-832018213D5B}" type="slidenum">
              <a:rPr lang="en-GB" smtClean="0"/>
              <a:t>19</a:t>
            </a:fld>
            <a:endParaRPr lang="en-GB"/>
          </a:p>
        </p:txBody>
      </p:sp>
    </p:spTree>
    <p:extLst>
      <p:ext uri="{BB962C8B-B14F-4D97-AF65-F5344CB8AC3E}">
        <p14:creationId xmlns:p14="http://schemas.microsoft.com/office/powerpoint/2010/main" val="4094524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927318-46BB-4784-AF45-832018213D5B}" type="slidenum">
              <a:rPr lang="en-GB" smtClean="0"/>
              <a:t>20</a:t>
            </a:fld>
            <a:endParaRPr lang="en-GB"/>
          </a:p>
        </p:txBody>
      </p:sp>
    </p:spTree>
    <p:extLst>
      <p:ext uri="{BB962C8B-B14F-4D97-AF65-F5344CB8AC3E}">
        <p14:creationId xmlns:p14="http://schemas.microsoft.com/office/powerpoint/2010/main" val="2689897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Kennis</a:t>
            </a:r>
            <a:r>
              <a:rPr lang="en-GB" dirty="0"/>
              <a:t> van die Seun van God, </a:t>
            </a:r>
            <a:r>
              <a:rPr lang="en-GB" dirty="0" err="1"/>
              <a:t>Kennis</a:t>
            </a:r>
            <a:r>
              <a:rPr lang="en-GB" dirty="0"/>
              <a:t> van God </a:t>
            </a:r>
            <a:r>
              <a:rPr lang="en-GB" dirty="0" err="1"/>
              <a:t>Groei</a:t>
            </a:r>
            <a:r>
              <a:rPr lang="en-GB" dirty="0"/>
              <a:t>.</a:t>
            </a:r>
          </a:p>
        </p:txBody>
      </p:sp>
      <p:sp>
        <p:nvSpPr>
          <p:cNvPr id="4" name="Slide Number Placeholder 3"/>
          <p:cNvSpPr>
            <a:spLocks noGrp="1"/>
          </p:cNvSpPr>
          <p:nvPr>
            <p:ph type="sldNum" sz="quarter" idx="5"/>
          </p:nvPr>
        </p:nvSpPr>
        <p:spPr/>
        <p:txBody>
          <a:bodyPr/>
          <a:lstStyle/>
          <a:p>
            <a:fld id="{CB927318-46BB-4784-AF45-832018213D5B}" type="slidenum">
              <a:rPr lang="en-GB" smtClean="0"/>
              <a:t>21</a:t>
            </a:fld>
            <a:endParaRPr lang="en-GB"/>
          </a:p>
        </p:txBody>
      </p:sp>
    </p:spTree>
    <p:extLst>
      <p:ext uri="{BB962C8B-B14F-4D97-AF65-F5344CB8AC3E}">
        <p14:creationId xmlns:p14="http://schemas.microsoft.com/office/powerpoint/2010/main" val="100776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Nie</a:t>
            </a:r>
            <a:r>
              <a:rPr lang="en-GB" b="1" dirty="0"/>
              <a:t> detail </a:t>
            </a:r>
            <a:r>
              <a:rPr lang="en-GB" b="1" dirty="0" err="1"/>
              <a:t>nie</a:t>
            </a:r>
            <a:r>
              <a:rPr lang="en-GB" b="1" dirty="0"/>
              <a:t> maar </a:t>
            </a:r>
            <a:r>
              <a:rPr lang="en-GB" b="1" dirty="0" err="1"/>
              <a:t>hoekom</a:t>
            </a:r>
            <a:endParaRPr lang="en-GB" b="1" dirty="0"/>
          </a:p>
          <a:p>
            <a:r>
              <a:rPr lang="en-GB" dirty="0" err="1"/>
              <a:t>Kennis</a:t>
            </a:r>
            <a:r>
              <a:rPr lang="en-GB" dirty="0"/>
              <a:t> van die Seun van God, </a:t>
            </a:r>
            <a:r>
              <a:rPr lang="en-GB" dirty="0" err="1"/>
              <a:t>Kennis</a:t>
            </a:r>
            <a:r>
              <a:rPr lang="en-GB" dirty="0"/>
              <a:t> van God </a:t>
            </a:r>
            <a:r>
              <a:rPr lang="en-GB" dirty="0" err="1"/>
              <a:t>Groei</a:t>
            </a:r>
            <a:r>
              <a:rPr lang="en-GB" dirty="0"/>
              <a:t>.</a:t>
            </a:r>
          </a:p>
        </p:txBody>
      </p:sp>
      <p:sp>
        <p:nvSpPr>
          <p:cNvPr id="4" name="Slide Number Placeholder 3"/>
          <p:cNvSpPr>
            <a:spLocks noGrp="1"/>
          </p:cNvSpPr>
          <p:nvPr>
            <p:ph type="sldNum" sz="quarter" idx="5"/>
          </p:nvPr>
        </p:nvSpPr>
        <p:spPr/>
        <p:txBody>
          <a:bodyPr/>
          <a:lstStyle/>
          <a:p>
            <a:fld id="{CB927318-46BB-4784-AF45-832018213D5B}" type="slidenum">
              <a:rPr lang="en-GB" smtClean="0"/>
              <a:t>22</a:t>
            </a:fld>
            <a:endParaRPr lang="en-GB"/>
          </a:p>
        </p:txBody>
      </p:sp>
    </p:spTree>
    <p:extLst>
      <p:ext uri="{BB962C8B-B14F-4D97-AF65-F5344CB8AC3E}">
        <p14:creationId xmlns:p14="http://schemas.microsoft.com/office/powerpoint/2010/main" val="380086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bg1"/>
                </a:solidFill>
                <a:latin typeface="+mn-lt"/>
                <a:ea typeface="+mn-ea"/>
                <a:cs typeface="+mn-cs"/>
              </a:rPr>
              <a:t>“worthy of the gospel of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bg1"/>
                </a:solidFill>
                <a:latin typeface="+mn-lt"/>
                <a:ea typeface="+mn-ea"/>
                <a:cs typeface="+mn-cs"/>
              </a:rPr>
              <a:t>4 </a:t>
            </a:r>
            <a:r>
              <a:rPr lang="en-US" sz="1200" b="1" i="1" kern="1200" dirty="0" err="1">
                <a:solidFill>
                  <a:schemeClr val="bg1"/>
                </a:solidFill>
                <a:latin typeface="+mn-lt"/>
                <a:ea typeface="+mn-ea"/>
                <a:cs typeface="+mn-cs"/>
              </a:rPr>
              <a:t>Briewe</a:t>
            </a:r>
            <a:r>
              <a:rPr lang="en-US" sz="1200" b="1" i="1" kern="1200" dirty="0">
                <a:solidFill>
                  <a:schemeClr val="bg1"/>
                </a:solidFill>
                <a:latin typeface="+mn-lt"/>
                <a:ea typeface="+mn-ea"/>
                <a:cs typeface="+mn-cs"/>
              </a:rPr>
              <a:t> </a:t>
            </a:r>
            <a:r>
              <a:rPr lang="en-US" sz="1200" b="1" i="1" kern="1200" dirty="0" err="1">
                <a:solidFill>
                  <a:schemeClr val="bg1"/>
                </a:solidFill>
                <a:latin typeface="+mn-lt"/>
                <a:ea typeface="+mn-ea"/>
                <a:cs typeface="+mn-cs"/>
              </a:rPr>
              <a:t>na</a:t>
            </a:r>
            <a:r>
              <a:rPr lang="en-US" sz="1200" b="1" i="1" kern="1200" dirty="0">
                <a:solidFill>
                  <a:schemeClr val="bg1"/>
                </a:solidFill>
                <a:latin typeface="+mn-lt"/>
                <a:ea typeface="+mn-ea"/>
                <a:cs typeface="+mn-cs"/>
              </a:rPr>
              <a:t> </a:t>
            </a:r>
            <a:r>
              <a:rPr lang="en-US" sz="1200" b="1" i="1" kern="1200" dirty="0" err="1">
                <a:solidFill>
                  <a:schemeClr val="bg1"/>
                </a:solidFill>
                <a:latin typeface="+mn-lt"/>
                <a:ea typeface="+mn-ea"/>
                <a:cs typeface="+mn-cs"/>
              </a:rPr>
              <a:t>mekaar</a:t>
            </a:r>
            <a:r>
              <a:rPr lang="en-US" sz="1200" b="1" i="1" kern="1200" dirty="0">
                <a:solidFill>
                  <a:schemeClr val="bg1"/>
                </a:solidFill>
                <a:latin typeface="+mn-lt"/>
                <a:ea typeface="+mn-ea"/>
                <a:cs typeface="+mn-cs"/>
              </a:rPr>
              <a:t>.</a:t>
            </a:r>
            <a:endParaRPr lang="en-ZA" sz="1200" b="1" i="1" kern="1200" dirty="0">
              <a:solidFill>
                <a:schemeClr val="bg1"/>
              </a:solidFill>
              <a:latin typeface="+mn-lt"/>
              <a:ea typeface="+mn-ea"/>
              <a:cs typeface="+mn-cs"/>
            </a:endParaRPr>
          </a:p>
        </p:txBody>
      </p:sp>
      <p:sp>
        <p:nvSpPr>
          <p:cNvPr id="4" name="Slide Number Placeholder 3"/>
          <p:cNvSpPr>
            <a:spLocks noGrp="1"/>
          </p:cNvSpPr>
          <p:nvPr>
            <p:ph type="sldNum" sz="quarter" idx="5"/>
          </p:nvPr>
        </p:nvSpPr>
        <p:spPr/>
        <p:txBody>
          <a:bodyPr/>
          <a:lstStyle/>
          <a:p>
            <a:fld id="{CB927318-46BB-4784-AF45-832018213D5B}" type="slidenum">
              <a:rPr lang="en-GB" smtClean="0"/>
              <a:t>23</a:t>
            </a:fld>
            <a:endParaRPr lang="en-GB"/>
          </a:p>
        </p:txBody>
      </p:sp>
    </p:spTree>
    <p:extLst>
      <p:ext uri="{BB962C8B-B14F-4D97-AF65-F5344CB8AC3E}">
        <p14:creationId xmlns:p14="http://schemas.microsoft.com/office/powerpoint/2010/main" val="312740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latin typeface="Trade Gothic LT Std Bold Conden"/>
              </a:rPr>
              <a:t>Oor wie gaan dit dan? </a:t>
            </a:r>
            <a:r>
              <a:rPr lang="en-GB" dirty="0" err="1"/>
              <a:t>Voorbeeld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Trade Gothic LT Std Bold Conden"/>
              </a:rPr>
              <a:t>In die </a:t>
            </a:r>
            <a:r>
              <a:rPr lang="en-US" sz="1200" b="1" dirty="0" err="1">
                <a:solidFill>
                  <a:schemeClr val="bg1"/>
                </a:solidFill>
                <a:latin typeface="Trade Gothic LT Std Bold Conden"/>
              </a:rPr>
              <a:t>kerk</a:t>
            </a:r>
            <a:endParaRPr lang="en-US" sz="1200" b="1" dirty="0">
              <a:solidFill>
                <a:schemeClr val="bg1"/>
              </a:solidFill>
              <a:latin typeface="Trade Gothic LT Std Bold Conde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Trade Gothic LT Std Bold Conden"/>
              </a:rPr>
              <a:t>In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Trade Gothic LT Std Bold Conden"/>
              </a:rPr>
              <a:t>In huis</a:t>
            </a:r>
          </a:p>
        </p:txBody>
      </p:sp>
      <p:sp>
        <p:nvSpPr>
          <p:cNvPr id="4" name="Slide Number Placeholder 3"/>
          <p:cNvSpPr>
            <a:spLocks noGrp="1"/>
          </p:cNvSpPr>
          <p:nvPr>
            <p:ph type="sldNum" sz="quarter" idx="5"/>
          </p:nvPr>
        </p:nvSpPr>
        <p:spPr/>
        <p:txBody>
          <a:bodyPr/>
          <a:lstStyle/>
          <a:p>
            <a:fld id="{CB927318-46BB-4784-AF45-832018213D5B}" type="slidenum">
              <a:rPr lang="en-GB" smtClean="0"/>
              <a:t>24</a:t>
            </a:fld>
            <a:endParaRPr lang="en-GB"/>
          </a:p>
        </p:txBody>
      </p:sp>
    </p:spTree>
    <p:extLst>
      <p:ext uri="{BB962C8B-B14F-4D97-AF65-F5344CB8AC3E}">
        <p14:creationId xmlns:p14="http://schemas.microsoft.com/office/powerpoint/2010/main" val="73025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Engels</a:t>
            </a:r>
            <a:endParaRPr lang="en-ZA" b="1" dirty="0"/>
          </a:p>
        </p:txBody>
      </p:sp>
      <p:sp>
        <p:nvSpPr>
          <p:cNvPr id="4" name="Slide Number Placeholder 3"/>
          <p:cNvSpPr>
            <a:spLocks noGrp="1"/>
          </p:cNvSpPr>
          <p:nvPr>
            <p:ph type="sldNum" sz="quarter" idx="5"/>
          </p:nvPr>
        </p:nvSpPr>
        <p:spPr/>
        <p:txBody>
          <a:bodyPr/>
          <a:lstStyle/>
          <a:p>
            <a:fld id="{CB927318-46BB-4784-AF45-832018213D5B}" type="slidenum">
              <a:rPr lang="en-GB" smtClean="0"/>
              <a:t>2</a:t>
            </a:fld>
            <a:endParaRPr lang="en-GB"/>
          </a:p>
        </p:txBody>
      </p:sp>
    </p:spTree>
    <p:extLst>
      <p:ext uri="{BB962C8B-B14F-4D97-AF65-F5344CB8AC3E}">
        <p14:creationId xmlns:p14="http://schemas.microsoft.com/office/powerpoint/2010/main" val="250693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Geroep</a:t>
            </a:r>
          </a:p>
          <a:p>
            <a:r>
              <a:rPr lang="nl-NL" b="1" dirty="0"/>
              <a:t>In die kerk</a:t>
            </a:r>
          </a:p>
          <a:p>
            <a:r>
              <a:rPr lang="nl-NL" b="1" dirty="0"/>
              <a:t>In Jesus</a:t>
            </a:r>
          </a:p>
          <a:p>
            <a:r>
              <a:rPr lang="nl-NL" b="1" dirty="0"/>
              <a:t>In huis</a:t>
            </a:r>
          </a:p>
          <a:p>
            <a:endParaRPr lang="en-ZA" b="1" dirty="0"/>
          </a:p>
        </p:txBody>
      </p:sp>
      <p:sp>
        <p:nvSpPr>
          <p:cNvPr id="4" name="Slide Number Placeholder 3"/>
          <p:cNvSpPr>
            <a:spLocks noGrp="1"/>
          </p:cNvSpPr>
          <p:nvPr>
            <p:ph type="sldNum" sz="quarter" idx="5"/>
          </p:nvPr>
        </p:nvSpPr>
        <p:spPr/>
        <p:txBody>
          <a:bodyPr/>
          <a:lstStyle/>
          <a:p>
            <a:fld id="{CB927318-46BB-4784-AF45-832018213D5B}" type="slidenum">
              <a:rPr lang="en-GB" smtClean="0"/>
              <a:t>25</a:t>
            </a:fld>
            <a:endParaRPr lang="en-GB"/>
          </a:p>
        </p:txBody>
      </p:sp>
    </p:spTree>
    <p:extLst>
      <p:ext uri="{BB962C8B-B14F-4D97-AF65-F5344CB8AC3E}">
        <p14:creationId xmlns:p14="http://schemas.microsoft.com/office/powerpoint/2010/main" val="2198458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927318-46BB-4784-AF45-832018213D5B}" type="slidenum">
              <a:rPr lang="en-GB" smtClean="0"/>
              <a:t>26</a:t>
            </a:fld>
            <a:endParaRPr lang="en-GB"/>
          </a:p>
        </p:txBody>
      </p:sp>
    </p:spTree>
    <p:extLst>
      <p:ext uri="{BB962C8B-B14F-4D97-AF65-F5344CB8AC3E}">
        <p14:creationId xmlns:p14="http://schemas.microsoft.com/office/powerpoint/2010/main" val="2245283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927318-46BB-4784-AF45-832018213D5B}" type="slidenum">
              <a:rPr lang="en-GB" smtClean="0"/>
              <a:t>27</a:t>
            </a:fld>
            <a:endParaRPr lang="en-GB"/>
          </a:p>
        </p:txBody>
      </p:sp>
    </p:spTree>
    <p:extLst>
      <p:ext uri="{BB962C8B-B14F-4D97-AF65-F5344CB8AC3E}">
        <p14:creationId xmlns:p14="http://schemas.microsoft.com/office/powerpoint/2010/main" val="2092569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927318-46BB-4784-AF45-832018213D5B}" type="slidenum">
              <a:rPr lang="en-GB" smtClean="0"/>
              <a:t>28</a:t>
            </a:fld>
            <a:endParaRPr lang="en-GB"/>
          </a:p>
        </p:txBody>
      </p:sp>
    </p:spTree>
    <p:extLst>
      <p:ext uri="{BB962C8B-B14F-4D97-AF65-F5344CB8AC3E}">
        <p14:creationId xmlns:p14="http://schemas.microsoft.com/office/powerpoint/2010/main" val="381655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Dringend</a:t>
            </a:r>
            <a:endParaRPr lang="en-GB" dirty="0"/>
          </a:p>
          <a:p>
            <a:r>
              <a:rPr lang="en-GB" dirty="0" err="1"/>
              <a:t>Konstant</a:t>
            </a:r>
            <a:endParaRPr lang="en-GB" dirty="0"/>
          </a:p>
          <a:p>
            <a:r>
              <a:rPr lang="en-GB" dirty="0" err="1"/>
              <a:t>Oor</a:t>
            </a:r>
            <a:r>
              <a:rPr lang="en-GB" dirty="0"/>
              <a:t> </a:t>
            </a:r>
            <a:r>
              <a:rPr lang="en-GB" dirty="0" err="1"/>
              <a:t>ander</a:t>
            </a:r>
            <a:endParaRPr lang="en-GB" dirty="0"/>
          </a:p>
        </p:txBody>
      </p:sp>
      <p:sp>
        <p:nvSpPr>
          <p:cNvPr id="4" name="Slide Number Placeholder 3"/>
          <p:cNvSpPr>
            <a:spLocks noGrp="1"/>
          </p:cNvSpPr>
          <p:nvPr>
            <p:ph type="sldNum" sz="quarter" idx="5"/>
          </p:nvPr>
        </p:nvSpPr>
        <p:spPr/>
        <p:txBody>
          <a:bodyPr/>
          <a:lstStyle/>
          <a:p>
            <a:fld id="{CB927318-46BB-4784-AF45-832018213D5B}" type="slidenum">
              <a:rPr lang="en-GB" smtClean="0"/>
              <a:t>29</a:t>
            </a:fld>
            <a:endParaRPr lang="en-GB"/>
          </a:p>
        </p:txBody>
      </p:sp>
    </p:spTree>
    <p:extLst>
      <p:ext uri="{BB962C8B-B14F-4D97-AF65-F5344CB8AC3E}">
        <p14:creationId xmlns:p14="http://schemas.microsoft.com/office/powerpoint/2010/main" val="64700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Ek het </a:t>
            </a:r>
            <a:r>
              <a:rPr lang="en-US" b="1" dirty="0" err="1"/>
              <a:t>hom</a:t>
            </a:r>
            <a:r>
              <a:rPr lang="en-US" b="1" dirty="0"/>
              <a:t> in Engels </a:t>
            </a:r>
            <a:r>
              <a:rPr lang="en-US" b="1" dirty="0" err="1"/>
              <a:t>gehoor</a:t>
            </a:r>
            <a:r>
              <a:rPr lang="en-US" b="1" dirty="0"/>
              <a:t> </a:t>
            </a:r>
            <a:endParaRPr lang="en-GB" b="1" dirty="0"/>
          </a:p>
        </p:txBody>
      </p:sp>
      <p:sp>
        <p:nvSpPr>
          <p:cNvPr id="4" name="Slide Number Placeholder 3"/>
          <p:cNvSpPr>
            <a:spLocks noGrp="1"/>
          </p:cNvSpPr>
          <p:nvPr>
            <p:ph type="sldNum" sz="quarter" idx="5"/>
          </p:nvPr>
        </p:nvSpPr>
        <p:spPr/>
        <p:txBody>
          <a:bodyPr/>
          <a:lstStyle/>
          <a:p>
            <a:fld id="{CB927318-46BB-4784-AF45-832018213D5B}" type="slidenum">
              <a:rPr lang="en-GB" smtClean="0"/>
              <a:t>8</a:t>
            </a:fld>
            <a:endParaRPr lang="en-GB"/>
          </a:p>
        </p:txBody>
      </p:sp>
    </p:spTree>
    <p:extLst>
      <p:ext uri="{BB962C8B-B14F-4D97-AF65-F5344CB8AC3E}">
        <p14:creationId xmlns:p14="http://schemas.microsoft.com/office/powerpoint/2010/main" val="170937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Erns </a:t>
            </a:r>
            <a:r>
              <a:rPr lang="en-US" b="1" dirty="0" err="1"/>
              <a:t>oor</a:t>
            </a:r>
            <a:r>
              <a:rPr lang="en-US" b="1" dirty="0"/>
              <a:t> die </a:t>
            </a:r>
            <a:r>
              <a:rPr lang="en-US" b="1" dirty="0" err="1"/>
              <a:t>opdrag</a:t>
            </a:r>
            <a:endParaRPr lang="en-GB" b="1" dirty="0"/>
          </a:p>
        </p:txBody>
      </p:sp>
      <p:sp>
        <p:nvSpPr>
          <p:cNvPr id="4" name="Slide Number Placeholder 3"/>
          <p:cNvSpPr>
            <a:spLocks noGrp="1"/>
          </p:cNvSpPr>
          <p:nvPr>
            <p:ph type="sldNum" sz="quarter" idx="5"/>
          </p:nvPr>
        </p:nvSpPr>
        <p:spPr/>
        <p:txBody>
          <a:bodyPr/>
          <a:lstStyle/>
          <a:p>
            <a:fld id="{CB927318-46BB-4784-AF45-832018213D5B}" type="slidenum">
              <a:rPr lang="en-GB" smtClean="0"/>
              <a:t>9</a:t>
            </a:fld>
            <a:endParaRPr lang="en-GB"/>
          </a:p>
        </p:txBody>
      </p:sp>
    </p:spTree>
    <p:extLst>
      <p:ext uri="{BB962C8B-B14F-4D97-AF65-F5344CB8AC3E}">
        <p14:creationId xmlns:p14="http://schemas.microsoft.com/office/powerpoint/2010/main" val="98695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Konstant</a:t>
            </a:r>
            <a:endParaRPr lang="en-US" b="1" dirty="0"/>
          </a:p>
          <a:p>
            <a:r>
              <a:rPr lang="en-US" b="1" dirty="0" err="1"/>
              <a:t>volhou</a:t>
            </a:r>
            <a:endParaRPr lang="en-GB" b="1" dirty="0"/>
          </a:p>
        </p:txBody>
      </p:sp>
      <p:sp>
        <p:nvSpPr>
          <p:cNvPr id="4" name="Slide Number Placeholder 3"/>
          <p:cNvSpPr>
            <a:spLocks noGrp="1"/>
          </p:cNvSpPr>
          <p:nvPr>
            <p:ph type="sldNum" sz="quarter" idx="5"/>
          </p:nvPr>
        </p:nvSpPr>
        <p:spPr/>
        <p:txBody>
          <a:bodyPr/>
          <a:lstStyle/>
          <a:p>
            <a:fld id="{CB927318-46BB-4784-AF45-832018213D5B}" type="slidenum">
              <a:rPr lang="en-GB" smtClean="0"/>
              <a:t>10</a:t>
            </a:fld>
            <a:endParaRPr lang="en-GB"/>
          </a:p>
        </p:txBody>
      </p:sp>
    </p:spTree>
    <p:extLst>
      <p:ext uri="{BB962C8B-B14F-4D97-AF65-F5344CB8AC3E}">
        <p14:creationId xmlns:p14="http://schemas.microsoft.com/office/powerpoint/2010/main" val="182232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Worthy             Die </a:t>
            </a:r>
            <a:r>
              <a:rPr lang="en-US" b="1" dirty="0" err="1"/>
              <a:t>Vers</a:t>
            </a:r>
            <a:r>
              <a:rPr lang="en-US" b="1" dirty="0"/>
              <a:t> steek vas maar wat </a:t>
            </a:r>
            <a:r>
              <a:rPr lang="en-US" b="1" dirty="0" err="1"/>
              <a:t>beteken</a:t>
            </a:r>
            <a:r>
              <a:rPr lang="en-US" b="1" dirty="0"/>
              <a:t> </a:t>
            </a:r>
            <a:r>
              <a:rPr lang="en-US" b="1" dirty="0" err="1"/>
              <a:t>dit</a:t>
            </a:r>
            <a:r>
              <a:rPr lang="en-US" b="1" dirty="0"/>
              <a:t>? Moet </a:t>
            </a:r>
            <a:r>
              <a:rPr lang="en-US" b="1" dirty="0" err="1"/>
              <a:t>ons</a:t>
            </a:r>
            <a:r>
              <a:rPr lang="en-US" b="1" dirty="0"/>
              <a:t> </a:t>
            </a:r>
            <a:r>
              <a:rPr lang="en-US" b="1" dirty="0" err="1"/>
              <a:t>eers</a:t>
            </a:r>
            <a:r>
              <a:rPr lang="en-US" b="1" dirty="0"/>
              <a:t> Worthy wees?</a:t>
            </a:r>
          </a:p>
          <a:p>
            <a:r>
              <a:rPr lang="en-US" b="1" dirty="0"/>
              <a:t>Wat is die </a:t>
            </a:r>
            <a:r>
              <a:rPr lang="en-US" b="1" dirty="0" err="1"/>
              <a:t>roeping</a:t>
            </a:r>
            <a:endParaRPr lang="en-US" b="1" dirty="0"/>
          </a:p>
          <a:p>
            <a:endParaRPr lang="en-US" b="1" dirty="0"/>
          </a:p>
        </p:txBody>
      </p:sp>
      <p:sp>
        <p:nvSpPr>
          <p:cNvPr id="4" name="Slide Number Placeholder 3"/>
          <p:cNvSpPr>
            <a:spLocks noGrp="1"/>
          </p:cNvSpPr>
          <p:nvPr>
            <p:ph type="sldNum" sz="quarter" idx="5"/>
          </p:nvPr>
        </p:nvSpPr>
        <p:spPr/>
        <p:txBody>
          <a:bodyPr/>
          <a:lstStyle/>
          <a:p>
            <a:fld id="{CB927318-46BB-4784-AF45-832018213D5B}" type="slidenum">
              <a:rPr lang="en-GB" smtClean="0"/>
              <a:t>11</a:t>
            </a:fld>
            <a:endParaRPr lang="en-GB"/>
          </a:p>
        </p:txBody>
      </p:sp>
    </p:spTree>
    <p:extLst>
      <p:ext uri="{BB962C8B-B14F-4D97-AF65-F5344CB8AC3E}">
        <p14:creationId xmlns:p14="http://schemas.microsoft.com/office/powerpoint/2010/main" val="53762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Hoor hoe se die Engels </a:t>
            </a:r>
            <a:r>
              <a:rPr lang="en-US" b="1" dirty="0" err="1"/>
              <a:t>dit</a:t>
            </a:r>
            <a:endParaRPr lang="en-ZA" b="1" dirty="0"/>
          </a:p>
        </p:txBody>
      </p:sp>
      <p:sp>
        <p:nvSpPr>
          <p:cNvPr id="4" name="Slide Number Placeholder 3"/>
          <p:cNvSpPr>
            <a:spLocks noGrp="1"/>
          </p:cNvSpPr>
          <p:nvPr>
            <p:ph type="sldNum" sz="quarter" idx="5"/>
          </p:nvPr>
        </p:nvSpPr>
        <p:spPr/>
        <p:txBody>
          <a:bodyPr/>
          <a:lstStyle/>
          <a:p>
            <a:fld id="{CB927318-46BB-4784-AF45-832018213D5B}" type="slidenum">
              <a:rPr lang="en-GB" smtClean="0"/>
              <a:t>12</a:t>
            </a:fld>
            <a:endParaRPr lang="en-GB"/>
          </a:p>
        </p:txBody>
      </p:sp>
    </p:spTree>
    <p:extLst>
      <p:ext uri="{BB962C8B-B14F-4D97-AF65-F5344CB8AC3E}">
        <p14:creationId xmlns:p14="http://schemas.microsoft.com/office/powerpoint/2010/main" val="167660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Vrug</a:t>
            </a:r>
            <a:r>
              <a:rPr lang="en-US" b="1" dirty="0"/>
              <a:t> </a:t>
            </a:r>
            <a:r>
              <a:rPr lang="en-US" b="1" dirty="0" err="1"/>
              <a:t>dra</a:t>
            </a:r>
            <a:endParaRPr lang="en-US" b="1" dirty="0"/>
          </a:p>
          <a:p>
            <a:r>
              <a:rPr lang="en-US" b="1" dirty="0"/>
              <a:t>James</a:t>
            </a:r>
            <a:endParaRPr lang="en-ZA" b="1" dirty="0"/>
          </a:p>
        </p:txBody>
      </p:sp>
      <p:sp>
        <p:nvSpPr>
          <p:cNvPr id="4" name="Slide Number Placeholder 3"/>
          <p:cNvSpPr>
            <a:spLocks noGrp="1"/>
          </p:cNvSpPr>
          <p:nvPr>
            <p:ph type="sldNum" sz="quarter" idx="5"/>
          </p:nvPr>
        </p:nvSpPr>
        <p:spPr/>
        <p:txBody>
          <a:bodyPr/>
          <a:lstStyle/>
          <a:p>
            <a:fld id="{CB927318-46BB-4784-AF45-832018213D5B}" type="slidenum">
              <a:rPr lang="en-GB" smtClean="0"/>
              <a:t>13</a:t>
            </a:fld>
            <a:endParaRPr lang="en-GB"/>
          </a:p>
        </p:txBody>
      </p:sp>
    </p:spTree>
    <p:extLst>
      <p:ext uri="{BB962C8B-B14F-4D97-AF65-F5344CB8AC3E}">
        <p14:creationId xmlns:p14="http://schemas.microsoft.com/office/powerpoint/2010/main" val="77141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dirty="0">
                <a:solidFill>
                  <a:schemeClr val="bg1"/>
                </a:solidFill>
              </a:rPr>
              <a:t>“Walk in Him”</a:t>
            </a:r>
            <a:endParaRPr lang="nl-NL" sz="1200" i="1" dirty="0">
              <a:solidFill>
                <a:schemeClr val="bg1"/>
              </a:solidFill>
            </a:endParaRPr>
          </a:p>
          <a:p>
            <a:endParaRPr lang="en-ZA" dirty="0"/>
          </a:p>
        </p:txBody>
      </p:sp>
      <p:sp>
        <p:nvSpPr>
          <p:cNvPr id="4" name="Slide Number Placeholder 3"/>
          <p:cNvSpPr>
            <a:spLocks noGrp="1"/>
          </p:cNvSpPr>
          <p:nvPr>
            <p:ph type="sldNum" sz="quarter" idx="5"/>
          </p:nvPr>
        </p:nvSpPr>
        <p:spPr/>
        <p:txBody>
          <a:bodyPr/>
          <a:lstStyle/>
          <a:p>
            <a:fld id="{CB927318-46BB-4784-AF45-832018213D5B}" type="slidenum">
              <a:rPr lang="en-GB" smtClean="0"/>
              <a:t>14</a:t>
            </a:fld>
            <a:endParaRPr lang="en-GB"/>
          </a:p>
        </p:txBody>
      </p:sp>
    </p:spTree>
    <p:extLst>
      <p:ext uri="{BB962C8B-B14F-4D97-AF65-F5344CB8AC3E}">
        <p14:creationId xmlns:p14="http://schemas.microsoft.com/office/powerpoint/2010/main" val="103452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5588" y="1119505"/>
            <a:ext cx="9153525" cy="2381521"/>
          </a:xfrm>
        </p:spPr>
        <p:txBody>
          <a:bodyPr anchor="b"/>
          <a:lstStyle>
            <a:lvl1pPr algn="ctr">
              <a:defRPr sz="5985"/>
            </a:lvl1pPr>
          </a:lstStyle>
          <a:p>
            <a:r>
              <a:rPr lang="en-US"/>
              <a:t>Click to edit Master title style</a:t>
            </a:r>
            <a:endParaRPr lang="en-US" dirty="0"/>
          </a:p>
        </p:txBody>
      </p:sp>
      <p:sp>
        <p:nvSpPr>
          <p:cNvPr id="3" name="Subtitle 2"/>
          <p:cNvSpPr>
            <a:spLocks noGrp="1"/>
          </p:cNvSpPr>
          <p:nvPr>
            <p:ph type="subTitle" idx="1"/>
          </p:nvPr>
        </p:nvSpPr>
        <p:spPr>
          <a:xfrm>
            <a:off x="1525588" y="3592866"/>
            <a:ext cx="9153525"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021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531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364195"/>
            <a:ext cx="2631638" cy="57970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3" y="364195"/>
            <a:ext cx="7742357" cy="57970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7234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3" y="5054371"/>
            <a:ext cx="1093267" cy="1583458"/>
          </a:xfrm>
          <a:prstGeom prst="rect">
            <a:avLst/>
          </a:prstGeom>
        </p:spPr>
      </p:pic>
    </p:spTree>
    <p:extLst>
      <p:ext uri="{BB962C8B-B14F-4D97-AF65-F5344CB8AC3E}">
        <p14:creationId xmlns:p14="http://schemas.microsoft.com/office/powerpoint/2010/main" val="306287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3" y="818075"/>
            <a:ext cx="3542183" cy="5130403"/>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687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6" y="1705385"/>
            <a:ext cx="10526554"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832716" y="4577778"/>
            <a:ext cx="10526554"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8771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1820976"/>
            <a:ext cx="5186998" cy="4340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1820976"/>
            <a:ext cx="5186998" cy="4340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6047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364196"/>
            <a:ext cx="10526554"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3" y="1676882"/>
            <a:ext cx="516316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Edit Master text styles</a:t>
            </a:r>
          </a:p>
        </p:txBody>
      </p:sp>
      <p:sp>
        <p:nvSpPr>
          <p:cNvPr id="4" name="Content Placeholder 3"/>
          <p:cNvSpPr>
            <a:spLocks noGrp="1"/>
          </p:cNvSpPr>
          <p:nvPr>
            <p:ph sz="half" idx="2"/>
          </p:nvPr>
        </p:nvSpPr>
        <p:spPr>
          <a:xfrm>
            <a:off x="840663" y="2498697"/>
            <a:ext cx="5163160" cy="3675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29" y="1676882"/>
            <a:ext cx="5188587"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Edit Master text styles</a:t>
            </a:r>
          </a:p>
        </p:txBody>
      </p:sp>
      <p:sp>
        <p:nvSpPr>
          <p:cNvPr id="6" name="Content Placeholder 5"/>
          <p:cNvSpPr>
            <a:spLocks noGrp="1"/>
          </p:cNvSpPr>
          <p:nvPr>
            <p:ph sz="quarter" idx="4"/>
          </p:nvPr>
        </p:nvSpPr>
        <p:spPr>
          <a:xfrm>
            <a:off x="6178629" y="2498697"/>
            <a:ext cx="5188587" cy="3675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930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8638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8475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456036"/>
            <a:ext cx="3936333"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5188587" y="984911"/>
            <a:ext cx="6178629"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052161"/>
            <a:ext cx="3936333"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78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456036"/>
            <a:ext cx="3936333"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984911"/>
            <a:ext cx="6178629"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endParaRPr lang="en-US" dirty="0"/>
          </a:p>
        </p:txBody>
      </p:sp>
      <p:sp>
        <p:nvSpPr>
          <p:cNvPr id="4" name="Text Placeholder 3"/>
          <p:cNvSpPr>
            <a:spLocks noGrp="1"/>
          </p:cNvSpPr>
          <p:nvPr>
            <p:ph type="body" sz="half" idx="2"/>
          </p:nvPr>
        </p:nvSpPr>
        <p:spPr>
          <a:xfrm>
            <a:off x="840663" y="2052161"/>
            <a:ext cx="3936333"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5952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4196"/>
            <a:ext cx="10526554" cy="1322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1820976"/>
            <a:ext cx="10526554"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6340166"/>
            <a:ext cx="2746058" cy="36419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smtClean="0"/>
              <a:t>9/30/2023</a:t>
            </a:fld>
            <a:endParaRPr lang="en-US" dirty="0"/>
          </a:p>
        </p:txBody>
      </p:sp>
      <p:sp>
        <p:nvSpPr>
          <p:cNvPr id="5" name="Footer Placeholder 4"/>
          <p:cNvSpPr>
            <a:spLocks noGrp="1"/>
          </p:cNvSpPr>
          <p:nvPr>
            <p:ph type="ftr" sz="quarter" idx="3"/>
          </p:nvPr>
        </p:nvSpPr>
        <p:spPr>
          <a:xfrm>
            <a:off x="4042807" y="6340166"/>
            <a:ext cx="4119086"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6340166"/>
            <a:ext cx="2746058"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6840538"/>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141739"/>
            <a:ext cx="12518065" cy="712401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176" tIns="32088" rIns="64176" bIns="32088" numCol="1" spcCol="0" rtlCol="0" fromWordArt="0" anchor="ctr" anchorCtr="0" forceAA="0" compatLnSpc="1">
            <a:prstTxWarp prst="textNoShape">
              <a:avLst/>
            </a:prstTxWarp>
            <a:noAutofit/>
          </a:bodyPr>
          <a:lstStyle/>
          <a:p>
            <a:pPr algn="ctr"/>
            <a:endParaRPr lang="en-US" sz="1263" dirty="0"/>
          </a:p>
        </p:txBody>
      </p:sp>
    </p:spTree>
    <p:extLst>
      <p:ext uri="{BB962C8B-B14F-4D97-AF65-F5344CB8AC3E}">
        <p14:creationId xmlns:p14="http://schemas.microsoft.com/office/powerpoint/2010/main" val="23226961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50" r:id="rId13"/>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1402279" y="1263547"/>
            <a:ext cx="6797723" cy="2862322"/>
          </a:xfrm>
          <a:prstGeom prst="rect">
            <a:avLst/>
          </a:prstGeom>
          <a:noFill/>
        </p:spPr>
        <p:txBody>
          <a:bodyPr wrap="square" rtlCol="0">
            <a:spAutoFit/>
          </a:bodyPr>
          <a:lstStyle/>
          <a:p>
            <a:pPr algn="ctr"/>
            <a:r>
              <a:rPr lang="en-US" sz="6000" spc="210" dirty="0" err="1">
                <a:solidFill>
                  <a:schemeClr val="bg1"/>
                </a:solidFill>
                <a:latin typeface="Trade Gothic LT Std Bold Conden" pitchFamily="2" charset="0"/>
              </a:rPr>
              <a:t>Lewenswandel</a:t>
            </a:r>
            <a:r>
              <a:rPr lang="en-US" sz="6000" spc="210" dirty="0">
                <a:solidFill>
                  <a:schemeClr val="bg1"/>
                </a:solidFill>
                <a:latin typeface="Trade Gothic LT Std Bold Conden" pitchFamily="2" charset="0"/>
              </a:rPr>
              <a:t> in </a:t>
            </a:r>
            <a:r>
              <a:rPr lang="en-US" sz="6000" spc="210" dirty="0" err="1">
                <a:solidFill>
                  <a:schemeClr val="bg1"/>
                </a:solidFill>
                <a:latin typeface="Trade Gothic LT Std Bold Conden" pitchFamily="2" charset="0"/>
              </a:rPr>
              <a:t>Ooreenstemming</a:t>
            </a:r>
            <a:r>
              <a:rPr lang="en-US" sz="6000" spc="210" dirty="0">
                <a:solidFill>
                  <a:schemeClr val="bg1"/>
                </a:solidFill>
                <a:latin typeface="Trade Gothic LT Std Bold Conden" pitchFamily="2" charset="0"/>
              </a:rPr>
              <a:t> met </a:t>
            </a:r>
            <a:r>
              <a:rPr lang="en-US" sz="6000" spc="210" dirty="0" err="1">
                <a:solidFill>
                  <a:schemeClr val="bg1"/>
                </a:solidFill>
                <a:latin typeface="Trade Gothic LT Std Bold Conden" pitchFamily="2" charset="0"/>
              </a:rPr>
              <a:t>ons</a:t>
            </a:r>
            <a:r>
              <a:rPr lang="en-US" sz="6000" spc="210" dirty="0">
                <a:solidFill>
                  <a:schemeClr val="bg1"/>
                </a:solidFill>
                <a:latin typeface="Trade Gothic LT Std Bold Conden" pitchFamily="2" charset="0"/>
              </a:rPr>
              <a:t> </a:t>
            </a:r>
            <a:r>
              <a:rPr lang="en-US" sz="6000" spc="210" dirty="0" err="1">
                <a:solidFill>
                  <a:schemeClr val="bg1"/>
                </a:solidFill>
                <a:latin typeface="Trade Gothic LT Std Bold Conden" pitchFamily="2" charset="0"/>
              </a:rPr>
              <a:t>Roeping</a:t>
            </a:r>
            <a:endParaRPr lang="en-US" sz="6000" spc="21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1734223" y="5222148"/>
            <a:ext cx="6045209" cy="524311"/>
          </a:xfrm>
          <a:prstGeom prst="rect">
            <a:avLst/>
          </a:prstGeom>
          <a:noFill/>
        </p:spPr>
        <p:txBody>
          <a:bodyPr wrap="square" rtlCol="0">
            <a:spAutoFit/>
          </a:bodyPr>
          <a:lstStyle/>
          <a:p>
            <a:pPr algn="ctr"/>
            <a:r>
              <a:rPr lang="en-US" sz="2807" spc="210" dirty="0">
                <a:solidFill>
                  <a:schemeClr val="bg1"/>
                </a:solidFill>
                <a:latin typeface="Trade Gothic LT Std Condensed N" pitchFamily="2" charset="0"/>
              </a:rPr>
              <a:t>Herman Victor</a:t>
            </a:r>
          </a:p>
        </p:txBody>
      </p:sp>
    </p:spTree>
    <p:extLst>
      <p:ext uri="{BB962C8B-B14F-4D97-AF65-F5344CB8AC3E}">
        <p14:creationId xmlns:p14="http://schemas.microsoft.com/office/powerpoint/2010/main" val="26915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1473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US" sz="4207" kern="0" dirty="0">
                <a:solidFill>
                  <a:schemeClr val="bg1"/>
                </a:solidFill>
              </a:rPr>
              <a:t>Hoof </a:t>
            </a:r>
            <a:r>
              <a:rPr lang="en-US" sz="4207" kern="0" dirty="0" err="1">
                <a:solidFill>
                  <a:schemeClr val="bg1"/>
                </a:solidFill>
              </a:rPr>
              <a:t>Tema</a:t>
            </a:r>
            <a:endParaRPr lang="en-US" sz="4207" kern="0" dirty="0">
              <a:solidFill>
                <a:schemeClr val="bg1"/>
              </a:solidFill>
            </a:endParaRPr>
          </a:p>
        </p:txBody>
      </p:sp>
      <p:sp>
        <p:nvSpPr>
          <p:cNvPr id="9" name="TextBox 9"/>
          <p:cNvSpPr txBox="1"/>
          <p:nvPr/>
        </p:nvSpPr>
        <p:spPr>
          <a:xfrm>
            <a:off x="2171795" y="1353611"/>
            <a:ext cx="7861109" cy="2163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i="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i="1" dirty="0">
                <a:solidFill>
                  <a:schemeClr val="bg1"/>
                </a:solidFill>
              </a:rPr>
              <a:t>- Lewenswandel</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3365" i="1" dirty="0">
                <a:solidFill>
                  <a:schemeClr val="bg1"/>
                </a:solidFill>
              </a:rPr>
              <a:t>- “Walk”</a:t>
            </a:r>
            <a:endParaRPr lang="nl-NL" sz="3365" i="1" dirty="0">
              <a:solidFill>
                <a:schemeClr val="bg1"/>
              </a:solidFill>
            </a:endParaRPr>
          </a:p>
        </p:txBody>
      </p:sp>
    </p:spTree>
    <p:extLst>
      <p:ext uri="{BB962C8B-B14F-4D97-AF65-F5344CB8AC3E}">
        <p14:creationId xmlns:p14="http://schemas.microsoft.com/office/powerpoint/2010/main" val="10226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1473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US" sz="4207" kern="0" dirty="0">
                <a:solidFill>
                  <a:schemeClr val="bg1"/>
                </a:solidFill>
              </a:rPr>
              <a:t>Hoof </a:t>
            </a:r>
            <a:r>
              <a:rPr lang="en-US" sz="4207" kern="0" dirty="0" err="1">
                <a:solidFill>
                  <a:schemeClr val="bg1"/>
                </a:solidFill>
              </a:rPr>
              <a:t>Tema</a:t>
            </a:r>
            <a:endParaRPr lang="en-US" sz="4207" kern="0" dirty="0">
              <a:solidFill>
                <a:schemeClr val="bg1"/>
              </a:solidFill>
            </a:endParaRPr>
          </a:p>
        </p:txBody>
      </p:sp>
      <p:sp>
        <p:nvSpPr>
          <p:cNvPr id="9" name="TextBox 9"/>
          <p:cNvSpPr txBox="1"/>
          <p:nvPr/>
        </p:nvSpPr>
        <p:spPr>
          <a:xfrm>
            <a:off x="2171795" y="1353611"/>
            <a:ext cx="7861109" cy="2163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i="1" dirty="0">
              <a:solidFill>
                <a:schemeClr val="bg1"/>
              </a:solidFill>
            </a:endParaRPr>
          </a:p>
          <a:p>
            <a:pPr marL="457200" indent="-457200">
              <a:buFontTx/>
              <a:buChar char="-"/>
              <a:defRPr sz="4700">
                <a:solidFill>
                  <a:srgbClr val="FFFFFF"/>
                </a:solidFill>
                <a:latin typeface="Trade Gothic LT Std Bold Conden"/>
                <a:ea typeface="Trade Gothic LT Std Bold Conden"/>
                <a:cs typeface="Trade Gothic LT Std Bold Conden"/>
                <a:sym typeface="Trade Gothic LT Std Bold Conden"/>
              </a:defRPr>
            </a:pPr>
            <a:r>
              <a:rPr lang="nl-NL" sz="3365" b="1" i="1" dirty="0">
                <a:solidFill>
                  <a:schemeClr val="bg1"/>
                </a:solidFill>
              </a:rPr>
              <a:t>in ooreenstemming met die roeping</a:t>
            </a:r>
          </a:p>
          <a:p>
            <a:pPr marL="457200" indent="-457200">
              <a:buFontTx/>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3365" i="1" dirty="0">
                <a:solidFill>
                  <a:schemeClr val="bg1"/>
                </a:solidFill>
              </a:rPr>
              <a:t>- “Worthy of the calling”</a:t>
            </a:r>
            <a:endParaRPr lang="nl-NL" sz="3365" i="1" dirty="0">
              <a:solidFill>
                <a:schemeClr val="bg1"/>
              </a:solidFill>
            </a:endParaRPr>
          </a:p>
        </p:txBody>
      </p:sp>
    </p:spTree>
    <p:extLst>
      <p:ext uri="{BB962C8B-B14F-4D97-AF65-F5344CB8AC3E}">
        <p14:creationId xmlns:p14="http://schemas.microsoft.com/office/powerpoint/2010/main" val="266828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4235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KOLOSSENSE 1:9b-10 </a:t>
            </a:r>
            <a:r>
              <a:rPr lang="nl-NL" sz="2400" b="1" dirty="0">
                <a:solidFill>
                  <a:schemeClr val="bg1"/>
                </a:solidFill>
                <a:latin typeface="Trade Gothic LT Std Bold Conden"/>
              </a:rPr>
              <a:t>9B</a:t>
            </a:r>
            <a:r>
              <a:rPr lang="nl-NL" sz="3365" b="1" dirty="0">
                <a:solidFill>
                  <a:schemeClr val="bg1"/>
                </a:solidFill>
              </a:rPr>
              <a:t>Ons vra God dat Hy deur al die wysheid en insig wat die Gees gee, julle sy wil duidelik sal laat ken, </a:t>
            </a:r>
            <a:r>
              <a:rPr lang="nl-NL" sz="2400" b="1" dirty="0">
                <a:solidFill>
                  <a:schemeClr val="bg1"/>
                </a:solidFill>
                <a:latin typeface="Trade Gothic LT Std Bold Conden"/>
              </a:rPr>
              <a:t>10</a:t>
            </a:r>
            <a:r>
              <a:rPr lang="nl-NL" sz="3365" b="1" dirty="0">
                <a:solidFill>
                  <a:schemeClr val="bg1"/>
                </a:solidFill>
              </a:rPr>
              <a:t>sodat julle</a:t>
            </a:r>
            <a:r>
              <a:rPr lang="nl-NL" sz="3365" b="1" dirty="0">
                <a:solidFill>
                  <a:srgbClr val="FF0000"/>
                </a:solidFill>
              </a:rPr>
              <a:t> tot eer van die Here sal lewe</a:t>
            </a:r>
            <a:r>
              <a:rPr lang="nl-NL" sz="3365" b="1" dirty="0">
                <a:solidFill>
                  <a:schemeClr val="bg1"/>
                </a:solidFill>
              </a:rPr>
              <a:t> deur net te doen wat Hy verlang. Mag julle vrugte dra deur goeie werke en toeneem in die kennis van God. </a:t>
            </a:r>
            <a:endParaRPr lang="nl-NL" sz="3365" dirty="0">
              <a:solidFill>
                <a:schemeClr val="bg1"/>
              </a:solidFill>
            </a:endParaRPr>
          </a:p>
        </p:txBody>
      </p:sp>
    </p:spTree>
    <p:extLst>
      <p:ext uri="{BB962C8B-B14F-4D97-AF65-F5344CB8AC3E}">
        <p14:creationId xmlns:p14="http://schemas.microsoft.com/office/powerpoint/2010/main" val="301921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2163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2400" b="1" dirty="0">
                <a:solidFill>
                  <a:schemeClr val="bg1"/>
                </a:solidFill>
              </a:rPr>
              <a:t>10</a:t>
            </a:r>
            <a:r>
              <a:rPr lang="en-US" sz="3365" b="1" dirty="0">
                <a:solidFill>
                  <a:schemeClr val="bg1"/>
                </a:solidFill>
              </a:rPr>
              <a:t>so as to walk in a manner </a:t>
            </a:r>
            <a:r>
              <a:rPr lang="en-US" sz="3365" b="1" dirty="0">
                <a:solidFill>
                  <a:srgbClr val="FF0000"/>
                </a:solidFill>
              </a:rPr>
              <a:t>worthy of the Lord</a:t>
            </a:r>
            <a:r>
              <a:rPr lang="en-US" sz="3365" b="1" dirty="0">
                <a:solidFill>
                  <a:schemeClr val="bg1"/>
                </a:solidFill>
              </a:rPr>
              <a:t>, fully pleasing to him: bearing fruit in every good work and increasing in the knowledge of God;</a:t>
            </a:r>
            <a:endParaRPr lang="nl-NL" sz="3365" dirty="0">
              <a:solidFill>
                <a:schemeClr val="bg1"/>
              </a:solidFill>
            </a:endParaRPr>
          </a:p>
        </p:txBody>
      </p:sp>
    </p:spTree>
    <p:extLst>
      <p:ext uri="{BB962C8B-B14F-4D97-AF65-F5344CB8AC3E}">
        <p14:creationId xmlns:p14="http://schemas.microsoft.com/office/powerpoint/2010/main" val="176656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3717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KOLOSSENSE 2:6-7 </a:t>
            </a:r>
            <a:r>
              <a:rPr lang="nl-NL" sz="2400" b="1" dirty="0">
                <a:solidFill>
                  <a:schemeClr val="bg1"/>
                </a:solidFill>
                <a:latin typeface="Trade Gothic LT Std Bold Conden"/>
              </a:rPr>
              <a:t>6</a:t>
            </a:r>
            <a:r>
              <a:rPr lang="nl-NL" sz="3365" b="1" dirty="0">
                <a:solidFill>
                  <a:schemeClr val="bg1"/>
                </a:solidFill>
              </a:rPr>
              <a:t>Aangesien julle dan Christus Jesus as Here aangeneem het, moet </a:t>
            </a:r>
            <a:r>
              <a:rPr lang="nl-NL" sz="3365" b="1" dirty="0">
                <a:solidFill>
                  <a:srgbClr val="FF0000"/>
                </a:solidFill>
              </a:rPr>
              <a:t>julle in verbondenheid met Hom lewe</a:t>
            </a:r>
            <a:r>
              <a:rPr lang="nl-NL" sz="3365" b="1" dirty="0">
                <a:solidFill>
                  <a:schemeClr val="bg1"/>
                </a:solidFill>
              </a:rPr>
              <a:t>, </a:t>
            </a:r>
            <a:r>
              <a:rPr lang="nl-NL" sz="2400" b="1" dirty="0">
                <a:solidFill>
                  <a:schemeClr val="bg1"/>
                </a:solidFill>
                <a:latin typeface="Trade Gothic LT Std Bold Conden"/>
              </a:rPr>
              <a:t>7</a:t>
            </a:r>
            <a:r>
              <a:rPr lang="nl-NL" sz="3365" b="1" dirty="0">
                <a:solidFill>
                  <a:schemeClr val="bg1"/>
                </a:solidFill>
              </a:rPr>
              <a:t>in Hom gewortel en op Hom gebou, vas in die geloof soos julle geleer is, en met dankbaarheid vervul.</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p:txBody>
      </p:sp>
    </p:spTree>
    <p:extLst>
      <p:ext uri="{BB962C8B-B14F-4D97-AF65-F5344CB8AC3E}">
        <p14:creationId xmlns:p14="http://schemas.microsoft.com/office/powerpoint/2010/main" val="302751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4752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1 TESSALONISENSE 2: 11-12 </a:t>
            </a:r>
            <a:r>
              <a:rPr lang="nl-NL" sz="2400" b="1" dirty="0">
                <a:solidFill>
                  <a:schemeClr val="bg1"/>
                </a:solidFill>
              </a:rPr>
              <a:t>11</a:t>
            </a:r>
            <a:r>
              <a:rPr lang="nl-NL" sz="3365" b="1" dirty="0">
                <a:solidFill>
                  <a:schemeClr val="bg1"/>
                </a:solidFill>
              </a:rPr>
              <a:t>Net so weet julle ook hoe ons elkeen van julle behandel het: soos 'n pa sy kinders </a:t>
            </a:r>
            <a:r>
              <a:rPr lang="nl-NL" sz="2400" b="1" dirty="0">
                <a:solidFill>
                  <a:schemeClr val="bg1"/>
                </a:solidFill>
                <a:latin typeface="Trade Gothic LT Std Bold Conden"/>
              </a:rPr>
              <a:t>12</a:t>
            </a:r>
            <a:r>
              <a:rPr lang="nl-NL" sz="3365" b="1" dirty="0">
                <a:solidFill>
                  <a:schemeClr val="bg1"/>
                </a:solidFill>
              </a:rPr>
              <a:t>het ons julle elkeen bemoedig en aangespoor en dit </a:t>
            </a:r>
            <a:r>
              <a:rPr lang="nl-NL" sz="3365" b="1" dirty="0">
                <a:solidFill>
                  <a:srgbClr val="FF0000"/>
                </a:solidFill>
              </a:rPr>
              <a:t>op die hart gedruk </a:t>
            </a:r>
            <a:r>
              <a:rPr lang="nl-NL" sz="3365" b="1" dirty="0">
                <a:solidFill>
                  <a:schemeClr val="bg1"/>
                </a:solidFill>
              </a:rPr>
              <a:t>om </a:t>
            </a:r>
            <a:r>
              <a:rPr lang="nl-NL" sz="3365" b="1" dirty="0">
                <a:solidFill>
                  <a:srgbClr val="FF0000"/>
                </a:solidFill>
              </a:rPr>
              <a:t>tot eer van God </a:t>
            </a:r>
            <a:r>
              <a:rPr lang="nl-NL" sz="3365" b="1" dirty="0">
                <a:solidFill>
                  <a:schemeClr val="bg1"/>
                </a:solidFill>
              </a:rPr>
              <a:t>te lewe, Hy wat julle </a:t>
            </a:r>
            <a:r>
              <a:rPr lang="nl-NL" sz="3365" b="1" dirty="0">
                <a:solidFill>
                  <a:srgbClr val="FF0000"/>
                </a:solidFill>
              </a:rPr>
              <a:t>roep </a:t>
            </a:r>
            <a:r>
              <a:rPr lang="nl-NL" sz="3365" b="1" dirty="0">
                <a:solidFill>
                  <a:schemeClr val="bg1"/>
                </a:solidFill>
              </a:rPr>
              <a:t>om in sy koninkryk in te gaan en so aan sy heerlikheid deel te hê.</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p:txBody>
      </p:sp>
    </p:spTree>
    <p:extLst>
      <p:ext uri="{BB962C8B-B14F-4D97-AF65-F5344CB8AC3E}">
        <p14:creationId xmlns:p14="http://schemas.microsoft.com/office/powerpoint/2010/main" val="302892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5270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FILIPPENSE 1:27-28a </a:t>
            </a:r>
            <a:r>
              <a:rPr lang="nl-NL" sz="2400" b="1" dirty="0">
                <a:solidFill>
                  <a:schemeClr val="bg1"/>
                </a:solidFill>
                <a:latin typeface="Trade Gothic LT Std Bold Conden"/>
              </a:rPr>
              <a:t>27</a:t>
            </a:r>
            <a:r>
              <a:rPr lang="nl-NL" sz="3365" b="1" dirty="0">
                <a:solidFill>
                  <a:schemeClr val="bg1"/>
                </a:solidFill>
              </a:rPr>
              <a:t> Hoofsaak is dat julle </a:t>
            </a:r>
            <a:r>
              <a:rPr lang="nl-NL" sz="3365" b="1" dirty="0">
                <a:solidFill>
                  <a:srgbClr val="FF0000"/>
                </a:solidFill>
              </a:rPr>
              <a:t>lewenswandel in ooreenstemming met die evangelie </a:t>
            </a:r>
            <a:r>
              <a:rPr lang="nl-NL" sz="3365" b="1" dirty="0">
                <a:solidFill>
                  <a:schemeClr val="bg1"/>
                </a:solidFill>
              </a:rPr>
              <a:t>van Christus moet wees. As ek dan kom, sal ek self sien, of as ek nie kan kom nie, sal ek deur berigte hoor dat julle in volkome eensgesindheid standvastig saamstry vir die geloof in die evangelie </a:t>
            </a:r>
            <a:r>
              <a:rPr lang="nl-NL" sz="2400" b="1" dirty="0">
                <a:solidFill>
                  <a:schemeClr val="bg1"/>
                </a:solidFill>
              </a:rPr>
              <a:t>28</a:t>
            </a:r>
            <a:r>
              <a:rPr lang="nl-NL" sz="3365" b="1" dirty="0">
                <a:solidFill>
                  <a:schemeClr val="bg1"/>
                </a:solidFill>
              </a:rPr>
              <a:t>en julle in geen opsig deur die teenstanders laat afskrik nie.</a:t>
            </a:r>
            <a:endParaRPr lang="nl-NL" sz="3365" dirty="0">
              <a:solidFill>
                <a:schemeClr val="bg1"/>
              </a:solidFill>
            </a:endParaRPr>
          </a:p>
        </p:txBody>
      </p:sp>
    </p:spTree>
    <p:extLst>
      <p:ext uri="{BB962C8B-B14F-4D97-AF65-F5344CB8AC3E}">
        <p14:creationId xmlns:p14="http://schemas.microsoft.com/office/powerpoint/2010/main" val="120412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1473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US" sz="4207" kern="0" dirty="0">
                <a:solidFill>
                  <a:schemeClr val="bg1"/>
                </a:solidFill>
              </a:rPr>
              <a:t> </a:t>
            </a:r>
          </a:p>
        </p:txBody>
      </p:sp>
      <p:sp>
        <p:nvSpPr>
          <p:cNvPr id="9" name="TextBox 9"/>
          <p:cNvSpPr txBox="1"/>
          <p:nvPr/>
        </p:nvSpPr>
        <p:spPr>
          <a:xfrm>
            <a:off x="2171795" y="1353611"/>
            <a:ext cx="7861109" cy="2681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i="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 Tot eer van die Here</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 In ooreenstemming</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 In verbondenheid</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 Tot eer van God</a:t>
            </a:r>
          </a:p>
        </p:txBody>
      </p:sp>
    </p:spTree>
    <p:extLst>
      <p:ext uri="{BB962C8B-B14F-4D97-AF65-F5344CB8AC3E}">
        <p14:creationId xmlns:p14="http://schemas.microsoft.com/office/powerpoint/2010/main" val="109551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1473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US" sz="4207" kern="0" dirty="0">
                <a:solidFill>
                  <a:schemeClr val="bg1"/>
                </a:solidFill>
              </a:rPr>
              <a:t>Tot wat word </a:t>
            </a:r>
            <a:r>
              <a:rPr lang="en-US" sz="4207" kern="0" dirty="0" err="1">
                <a:solidFill>
                  <a:schemeClr val="bg1"/>
                </a:solidFill>
              </a:rPr>
              <a:t>ons</a:t>
            </a:r>
            <a:r>
              <a:rPr lang="en-US" sz="4207" kern="0" dirty="0">
                <a:solidFill>
                  <a:schemeClr val="bg1"/>
                </a:solidFill>
              </a:rPr>
              <a:t> </a:t>
            </a:r>
            <a:r>
              <a:rPr lang="en-US" sz="4207" kern="0" dirty="0" err="1">
                <a:solidFill>
                  <a:schemeClr val="bg1"/>
                </a:solidFill>
              </a:rPr>
              <a:t>Geroep</a:t>
            </a:r>
            <a:endParaRPr lang="en-US" sz="4207" kern="0" dirty="0">
              <a:solidFill>
                <a:schemeClr val="bg1"/>
              </a:solidFill>
            </a:endParaRPr>
          </a:p>
        </p:txBody>
      </p:sp>
      <p:sp>
        <p:nvSpPr>
          <p:cNvPr id="9" name="TextBox 9"/>
          <p:cNvSpPr txBox="1"/>
          <p:nvPr/>
        </p:nvSpPr>
        <p:spPr>
          <a:xfrm>
            <a:off x="2171795" y="1330461"/>
            <a:ext cx="7861109" cy="610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i="1" dirty="0">
              <a:solidFill>
                <a:schemeClr val="bg1"/>
              </a:solidFill>
            </a:endParaRPr>
          </a:p>
        </p:txBody>
      </p:sp>
    </p:spTree>
    <p:extLst>
      <p:ext uri="{BB962C8B-B14F-4D97-AF65-F5344CB8AC3E}">
        <p14:creationId xmlns:p14="http://schemas.microsoft.com/office/powerpoint/2010/main" val="274617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4207" kern="0" dirty="0">
                <a:solidFill>
                  <a:schemeClr val="bg1"/>
                </a:solidFill>
              </a:rPr>
              <a:t>Die </a:t>
            </a:r>
            <a:r>
              <a:rPr lang="en-ZA" sz="4207" kern="0" dirty="0" err="1">
                <a:solidFill>
                  <a:schemeClr val="bg1"/>
                </a:solidFill>
              </a:rPr>
              <a:t>Eenheid</a:t>
            </a:r>
            <a:r>
              <a:rPr lang="en-ZA" sz="4207" kern="0" dirty="0">
                <a:solidFill>
                  <a:schemeClr val="bg1"/>
                </a:solidFill>
              </a:rPr>
              <a:t> van die </a:t>
            </a:r>
            <a:r>
              <a:rPr lang="en-ZA" sz="4207" kern="0" dirty="0" err="1">
                <a:solidFill>
                  <a:schemeClr val="bg1"/>
                </a:solidFill>
              </a:rPr>
              <a:t>Kerk</a:t>
            </a:r>
            <a:endParaRPr lang="en-ZA" sz="4207" kern="0" dirty="0">
              <a:solidFill>
                <a:schemeClr val="bg1"/>
              </a:solidFill>
            </a:endParaRPr>
          </a:p>
        </p:txBody>
      </p:sp>
      <p:sp>
        <p:nvSpPr>
          <p:cNvPr id="9" name="TextBox 9"/>
          <p:cNvSpPr txBox="1"/>
          <p:nvPr/>
        </p:nvSpPr>
        <p:spPr>
          <a:xfrm>
            <a:off x="2244703" y="1961426"/>
            <a:ext cx="7861109" cy="3895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lnSpc>
                <a:spcPct val="150000"/>
              </a:lnSpc>
              <a:buSzPct val="100000"/>
              <a:defRPr sz="4700">
                <a:solidFill>
                  <a:srgbClr val="FFFFFF"/>
                </a:solidFill>
                <a:latin typeface="+mn-lt"/>
                <a:ea typeface="+mn-ea"/>
                <a:cs typeface="+mn-cs"/>
                <a:sym typeface="Arial"/>
              </a:defRPr>
            </a:pPr>
            <a:r>
              <a:rPr lang="nl-NL" sz="2400" b="1" dirty="0">
                <a:solidFill>
                  <a:schemeClr val="bg1"/>
                </a:solidFill>
                <a:latin typeface="Trade Gothic LT Std Bold Conden"/>
              </a:rPr>
              <a:t>2</a:t>
            </a:r>
            <a:r>
              <a:rPr lang="nl-NL" sz="3365" b="1" dirty="0">
                <a:solidFill>
                  <a:schemeClr val="bg1"/>
                </a:solidFill>
              </a:rPr>
              <a:t>Wees altyd beskeie, vriendelik en geduldig, en verdra mekaar in liefde. </a:t>
            </a:r>
            <a:r>
              <a:rPr lang="nl-NL" sz="2400" b="1" dirty="0">
                <a:solidFill>
                  <a:schemeClr val="bg1"/>
                </a:solidFill>
                <a:latin typeface="Trade Gothic LT Std Bold Conden"/>
              </a:rPr>
              <a:t>3</a:t>
            </a:r>
            <a:r>
              <a:rPr lang="nl-NL" sz="3365" b="1" dirty="0">
                <a:solidFill>
                  <a:schemeClr val="bg1"/>
                </a:solidFill>
              </a:rPr>
              <a:t>Lê julle daarop toe om die eenheid wat die Gees tussen julle gesmee het, te handhaaf deur in vrede met mekaar te lewe.</a:t>
            </a:r>
            <a:endParaRPr lang="en-US" sz="3365" dirty="0">
              <a:solidFill>
                <a:schemeClr val="bg1"/>
              </a:solidFill>
            </a:endParaRPr>
          </a:p>
        </p:txBody>
      </p:sp>
    </p:spTree>
    <p:extLst>
      <p:ext uri="{BB962C8B-B14F-4D97-AF65-F5344CB8AC3E}">
        <p14:creationId xmlns:p14="http://schemas.microsoft.com/office/powerpoint/2010/main" val="8787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847849" y="761527"/>
            <a:ext cx="7010401" cy="5788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i="1" dirty="0">
                <a:solidFill>
                  <a:schemeClr val="bg1"/>
                </a:solidFill>
              </a:rPr>
              <a:t>Efesiers 4:1-16 </a:t>
            </a:r>
            <a:r>
              <a:rPr lang="nl-NL" sz="2800" b="1" dirty="0">
                <a:solidFill>
                  <a:schemeClr val="bg1"/>
                </a:solidFill>
              </a:rPr>
              <a:t>1</a:t>
            </a:r>
            <a:r>
              <a:rPr lang="nl-NL" sz="3365" b="1" dirty="0">
                <a:solidFill>
                  <a:schemeClr val="bg1"/>
                </a:solidFill>
              </a:rPr>
              <a:t>Ek druk julle dit op die hart, ek wat 'n gevangene is omdat ek die Here dien: Laat julle lewenswandel in ooreenstemming wees met die roeping wat julle van God ontvang het. </a:t>
            </a:r>
            <a:r>
              <a:rPr lang="nl-NL" sz="2800" b="1" dirty="0">
                <a:solidFill>
                  <a:schemeClr val="bg1"/>
                </a:solidFill>
                <a:latin typeface="Trade Gothic LT Std Bold Conden"/>
              </a:rPr>
              <a:t>2</a:t>
            </a:r>
            <a:r>
              <a:rPr lang="nl-NL" sz="3365" b="1" dirty="0">
                <a:solidFill>
                  <a:schemeClr val="bg1"/>
                </a:solidFill>
              </a:rPr>
              <a:t>Wees altyd beskeie, vriendelik en geduldig, en verdra mekaar in liefde. </a:t>
            </a:r>
            <a:r>
              <a:rPr lang="nl-NL" sz="2800" b="1" dirty="0">
                <a:solidFill>
                  <a:schemeClr val="bg1"/>
                </a:solidFill>
                <a:latin typeface="Trade Gothic LT Std Bold Conden"/>
              </a:rPr>
              <a:t>3</a:t>
            </a:r>
            <a:r>
              <a:rPr lang="nl-NL" sz="3365" b="1" dirty="0">
                <a:solidFill>
                  <a:schemeClr val="bg1"/>
                </a:solidFill>
              </a:rPr>
              <a:t>Lê julle daarop toe om die eenheid wat die Gees tussen julle gesmee het, te handhaaf deur in vrede met mekaar te lewe.</a:t>
            </a:r>
          </a:p>
        </p:txBody>
      </p:sp>
    </p:spTree>
    <p:extLst>
      <p:ext uri="{BB962C8B-B14F-4D97-AF65-F5344CB8AC3E}">
        <p14:creationId xmlns:p14="http://schemas.microsoft.com/office/powerpoint/2010/main" val="121109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4207" kern="0" dirty="0">
                <a:solidFill>
                  <a:schemeClr val="bg1"/>
                </a:solidFill>
              </a:rPr>
              <a:t>Die </a:t>
            </a:r>
            <a:r>
              <a:rPr lang="en-ZA" sz="4207" kern="0" dirty="0" err="1">
                <a:solidFill>
                  <a:schemeClr val="bg1"/>
                </a:solidFill>
              </a:rPr>
              <a:t>Eenheid</a:t>
            </a:r>
            <a:r>
              <a:rPr lang="en-ZA" sz="4207" kern="0" dirty="0">
                <a:solidFill>
                  <a:schemeClr val="bg1"/>
                </a:solidFill>
              </a:rPr>
              <a:t> van die </a:t>
            </a:r>
            <a:r>
              <a:rPr lang="en-ZA" sz="4207" kern="0" dirty="0" err="1">
                <a:solidFill>
                  <a:schemeClr val="bg1"/>
                </a:solidFill>
              </a:rPr>
              <a:t>Kerk</a:t>
            </a:r>
            <a:endParaRPr lang="en-ZA" sz="4207" kern="0" dirty="0">
              <a:solidFill>
                <a:schemeClr val="bg1"/>
              </a:solidFill>
            </a:endParaRPr>
          </a:p>
        </p:txBody>
      </p:sp>
      <p:sp>
        <p:nvSpPr>
          <p:cNvPr id="9" name="TextBox 9"/>
          <p:cNvSpPr txBox="1"/>
          <p:nvPr/>
        </p:nvSpPr>
        <p:spPr>
          <a:xfrm>
            <a:off x="2244703" y="1961426"/>
            <a:ext cx="7861109" cy="3895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lnSpc>
                <a:spcPct val="150000"/>
              </a:lnSpc>
              <a:buSzPct val="100000"/>
              <a:defRPr sz="4700">
                <a:solidFill>
                  <a:srgbClr val="FFFFFF"/>
                </a:solidFill>
                <a:latin typeface="+mn-lt"/>
                <a:ea typeface="+mn-ea"/>
                <a:cs typeface="+mn-cs"/>
                <a:sym typeface="Arial"/>
              </a:defRPr>
            </a:pPr>
            <a:r>
              <a:rPr lang="nl-NL" sz="2400" b="1" dirty="0">
                <a:solidFill>
                  <a:schemeClr val="bg1"/>
                </a:solidFill>
                <a:latin typeface="Trade Gothic LT Std Bold Conden"/>
              </a:rPr>
              <a:t>2</a:t>
            </a:r>
            <a:r>
              <a:rPr lang="nl-NL" sz="3365" b="1" dirty="0">
                <a:solidFill>
                  <a:schemeClr val="bg1"/>
                </a:solidFill>
              </a:rPr>
              <a:t>Wees </a:t>
            </a:r>
            <a:r>
              <a:rPr lang="nl-NL" sz="3365" b="1" dirty="0">
                <a:solidFill>
                  <a:srgbClr val="FF0000"/>
                </a:solidFill>
              </a:rPr>
              <a:t>altyd beskeie, vriendelik </a:t>
            </a:r>
            <a:r>
              <a:rPr lang="nl-NL" sz="3365" b="1" dirty="0">
                <a:solidFill>
                  <a:schemeClr val="bg1"/>
                </a:solidFill>
              </a:rPr>
              <a:t>en </a:t>
            </a:r>
            <a:r>
              <a:rPr lang="nl-NL" sz="3365" b="1" dirty="0">
                <a:solidFill>
                  <a:srgbClr val="FF0000"/>
                </a:solidFill>
              </a:rPr>
              <a:t>geduldig</a:t>
            </a:r>
            <a:r>
              <a:rPr lang="nl-NL" sz="3365" b="1" dirty="0">
                <a:solidFill>
                  <a:schemeClr val="bg1"/>
                </a:solidFill>
              </a:rPr>
              <a:t>, en </a:t>
            </a:r>
            <a:r>
              <a:rPr lang="nl-NL" sz="3365" b="1" dirty="0">
                <a:solidFill>
                  <a:srgbClr val="FF0000"/>
                </a:solidFill>
              </a:rPr>
              <a:t>verdra mekaar in liefde</a:t>
            </a:r>
            <a:r>
              <a:rPr lang="nl-NL" sz="3365" b="1" dirty="0">
                <a:solidFill>
                  <a:schemeClr val="bg1"/>
                </a:solidFill>
              </a:rPr>
              <a:t>. </a:t>
            </a:r>
            <a:r>
              <a:rPr lang="nl-NL" sz="2400" b="1" dirty="0">
                <a:solidFill>
                  <a:schemeClr val="bg1"/>
                </a:solidFill>
                <a:latin typeface="Trade Gothic LT Std Bold Conden"/>
              </a:rPr>
              <a:t>3</a:t>
            </a:r>
            <a:r>
              <a:rPr lang="nl-NL" sz="3365" b="1" dirty="0">
                <a:solidFill>
                  <a:schemeClr val="bg1"/>
                </a:solidFill>
              </a:rPr>
              <a:t>Lê julle daarop toe om die eenheid wat die Gees tussen julle gesmee het, te handhaaf </a:t>
            </a:r>
            <a:r>
              <a:rPr lang="nl-NL" sz="3365" b="1" dirty="0">
                <a:solidFill>
                  <a:srgbClr val="FF0000"/>
                </a:solidFill>
              </a:rPr>
              <a:t>deur in vrede met mekaar te lewe</a:t>
            </a:r>
            <a:r>
              <a:rPr lang="nl-NL" sz="3365" b="1" dirty="0">
                <a:solidFill>
                  <a:schemeClr val="bg1"/>
                </a:solidFill>
              </a:rPr>
              <a:t>.</a:t>
            </a:r>
            <a:endParaRPr lang="en-US" sz="3365" dirty="0">
              <a:solidFill>
                <a:schemeClr val="bg1"/>
              </a:solidFill>
            </a:endParaRPr>
          </a:p>
        </p:txBody>
      </p:sp>
    </p:spTree>
    <p:extLst>
      <p:ext uri="{BB962C8B-B14F-4D97-AF65-F5344CB8AC3E}">
        <p14:creationId xmlns:p14="http://schemas.microsoft.com/office/powerpoint/2010/main" val="51533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4207" kern="0" dirty="0">
                <a:solidFill>
                  <a:schemeClr val="bg1"/>
                </a:solidFill>
              </a:rPr>
              <a:t>Die </a:t>
            </a:r>
            <a:r>
              <a:rPr lang="en-ZA" sz="4207" kern="0" dirty="0" err="1">
                <a:solidFill>
                  <a:schemeClr val="bg1"/>
                </a:solidFill>
              </a:rPr>
              <a:t>Eenheid</a:t>
            </a:r>
            <a:r>
              <a:rPr lang="en-ZA" sz="4207" kern="0" dirty="0">
                <a:solidFill>
                  <a:schemeClr val="bg1"/>
                </a:solidFill>
              </a:rPr>
              <a:t> van die </a:t>
            </a:r>
            <a:r>
              <a:rPr lang="en-ZA" sz="4207" kern="0" dirty="0" err="1">
                <a:solidFill>
                  <a:schemeClr val="bg1"/>
                </a:solidFill>
              </a:rPr>
              <a:t>Kerk</a:t>
            </a:r>
            <a:endParaRPr lang="en-ZA" sz="4207" kern="0" dirty="0">
              <a:solidFill>
                <a:schemeClr val="bg1"/>
              </a:solidFill>
            </a:endParaRPr>
          </a:p>
        </p:txBody>
      </p:sp>
      <p:sp>
        <p:nvSpPr>
          <p:cNvPr id="9" name="TextBox 9"/>
          <p:cNvSpPr txBox="1"/>
          <p:nvPr/>
        </p:nvSpPr>
        <p:spPr>
          <a:xfrm>
            <a:off x="2244703" y="1313244"/>
            <a:ext cx="7861109" cy="4549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lnSpc>
                <a:spcPct val="150000"/>
              </a:lnSpc>
              <a:buSzPct val="100000"/>
              <a:defRPr sz="4700">
                <a:solidFill>
                  <a:srgbClr val="FFFFFF"/>
                </a:solidFill>
                <a:latin typeface="+mn-lt"/>
                <a:ea typeface="+mn-ea"/>
                <a:cs typeface="+mn-cs"/>
                <a:sym typeface="Arial"/>
              </a:defRPr>
            </a:pPr>
            <a:r>
              <a:rPr lang="nl-NL" sz="2400" b="1" dirty="0">
                <a:solidFill>
                  <a:schemeClr val="bg1"/>
                </a:solidFill>
                <a:latin typeface="Trade Gothic LT Std Bold Conden"/>
              </a:rPr>
              <a:t>11</a:t>
            </a:r>
            <a:r>
              <a:rPr lang="nl-NL" sz="2800" b="1" dirty="0">
                <a:solidFill>
                  <a:schemeClr val="bg1"/>
                </a:solidFill>
                <a:latin typeface="Trade Gothic LT Std Bold Conden"/>
              </a:rPr>
              <a:t>En dít is die “gawes” wat Hy “gegee het”: apostels, profete, evangeliste, en herders en leraars. </a:t>
            </a:r>
            <a:r>
              <a:rPr lang="nl-NL" sz="2400" b="1" dirty="0">
                <a:solidFill>
                  <a:schemeClr val="bg1"/>
                </a:solidFill>
                <a:latin typeface="Trade Gothic LT Std Bold Conden"/>
              </a:rPr>
              <a:t>12</a:t>
            </a:r>
            <a:r>
              <a:rPr lang="nl-NL" sz="2800" b="1" dirty="0">
                <a:solidFill>
                  <a:schemeClr val="bg1"/>
                </a:solidFill>
                <a:latin typeface="Trade Gothic LT Std Bold Conden"/>
              </a:rPr>
              <a:t>Sy doel daarmee was om die gelowiges toe te rus vir hulle diens en vir die opbou van die liggaam van Christus. </a:t>
            </a:r>
            <a:r>
              <a:rPr lang="nl-NL" sz="2400" b="1" dirty="0">
                <a:solidFill>
                  <a:schemeClr val="bg1"/>
                </a:solidFill>
                <a:latin typeface="Trade Gothic LT Std Bold Conden"/>
              </a:rPr>
              <a:t>13</a:t>
            </a:r>
            <a:r>
              <a:rPr lang="nl-NL" sz="2800" b="1" dirty="0">
                <a:solidFill>
                  <a:schemeClr val="bg1"/>
                </a:solidFill>
                <a:latin typeface="Trade Gothic LT Std Bold Conden"/>
              </a:rPr>
              <a:t>So sal ons uiteindelik almal kom tot die werklike eenheid in ons geloof en in ons kennis van die Seun van God.</a:t>
            </a:r>
            <a:endParaRPr lang="en-US" sz="2800" b="1" dirty="0">
              <a:solidFill>
                <a:schemeClr val="bg1"/>
              </a:solidFill>
              <a:latin typeface="Trade Gothic LT Std Bold Conden"/>
            </a:endParaRPr>
          </a:p>
        </p:txBody>
      </p:sp>
    </p:spTree>
    <p:extLst>
      <p:ext uri="{BB962C8B-B14F-4D97-AF65-F5344CB8AC3E}">
        <p14:creationId xmlns:p14="http://schemas.microsoft.com/office/powerpoint/2010/main" val="103305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4207" kern="0" dirty="0">
                <a:solidFill>
                  <a:schemeClr val="bg1"/>
                </a:solidFill>
              </a:rPr>
              <a:t>Die </a:t>
            </a:r>
            <a:r>
              <a:rPr lang="en-ZA" sz="4207" kern="0" dirty="0" err="1">
                <a:solidFill>
                  <a:schemeClr val="bg1"/>
                </a:solidFill>
              </a:rPr>
              <a:t>Eenheid</a:t>
            </a:r>
            <a:r>
              <a:rPr lang="en-ZA" sz="4207" kern="0" dirty="0">
                <a:solidFill>
                  <a:schemeClr val="bg1"/>
                </a:solidFill>
              </a:rPr>
              <a:t> van die </a:t>
            </a:r>
            <a:r>
              <a:rPr lang="en-ZA" sz="4207" kern="0" dirty="0" err="1">
                <a:solidFill>
                  <a:schemeClr val="bg1"/>
                </a:solidFill>
              </a:rPr>
              <a:t>Kerk</a:t>
            </a:r>
            <a:endParaRPr lang="en-ZA" sz="4207" kern="0" dirty="0">
              <a:solidFill>
                <a:schemeClr val="bg1"/>
              </a:solidFill>
            </a:endParaRPr>
          </a:p>
        </p:txBody>
      </p:sp>
      <p:sp>
        <p:nvSpPr>
          <p:cNvPr id="9" name="TextBox 9"/>
          <p:cNvSpPr txBox="1"/>
          <p:nvPr/>
        </p:nvSpPr>
        <p:spPr>
          <a:xfrm>
            <a:off x="2244703" y="1313244"/>
            <a:ext cx="7861109" cy="454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lnSpc>
                <a:spcPct val="150000"/>
              </a:lnSpc>
              <a:buSzPct val="100000"/>
              <a:defRPr sz="4700">
                <a:solidFill>
                  <a:srgbClr val="FFFFFF"/>
                </a:solidFill>
                <a:latin typeface="+mn-lt"/>
                <a:ea typeface="+mn-ea"/>
                <a:cs typeface="+mn-cs"/>
                <a:sym typeface="Arial"/>
              </a:defRPr>
            </a:pPr>
            <a:r>
              <a:rPr lang="nl-NL" sz="2400" b="1" dirty="0">
                <a:solidFill>
                  <a:schemeClr val="bg1"/>
                </a:solidFill>
                <a:latin typeface="Trade Gothic LT Std Bold Conden"/>
              </a:rPr>
              <a:t>11</a:t>
            </a:r>
            <a:r>
              <a:rPr lang="nl-NL" sz="2800" b="1" dirty="0">
                <a:solidFill>
                  <a:schemeClr val="bg1"/>
                </a:solidFill>
                <a:latin typeface="Trade Gothic LT Std Bold Conden"/>
              </a:rPr>
              <a:t>En dít is die “gawes” wat Hy “gegee het”: apostels, profete, evangeliste, en herders en leraars. </a:t>
            </a:r>
            <a:r>
              <a:rPr lang="nl-NL" sz="2400" b="1" dirty="0">
                <a:solidFill>
                  <a:schemeClr val="bg1"/>
                </a:solidFill>
                <a:latin typeface="Trade Gothic LT Std Bold Conden"/>
              </a:rPr>
              <a:t>12</a:t>
            </a:r>
            <a:r>
              <a:rPr lang="nl-NL" sz="2800" b="1" dirty="0">
                <a:solidFill>
                  <a:schemeClr val="bg1"/>
                </a:solidFill>
                <a:latin typeface="Trade Gothic LT Std Bold Conden"/>
              </a:rPr>
              <a:t>Sy doel daarmee was om die gelowiges </a:t>
            </a:r>
            <a:r>
              <a:rPr lang="nl-NL" sz="2800" b="1" dirty="0">
                <a:solidFill>
                  <a:srgbClr val="FF0000"/>
                </a:solidFill>
                <a:latin typeface="Trade Gothic LT Std Bold Conden"/>
              </a:rPr>
              <a:t>toe te rus vir hulle diens en vir die opbou van die liggaam van Christus</a:t>
            </a:r>
            <a:r>
              <a:rPr lang="nl-NL" sz="2800" b="1" dirty="0">
                <a:solidFill>
                  <a:schemeClr val="bg1"/>
                </a:solidFill>
                <a:latin typeface="Trade Gothic LT Std Bold Conden"/>
              </a:rPr>
              <a:t>. </a:t>
            </a:r>
            <a:r>
              <a:rPr lang="nl-NL" sz="2400" b="1" dirty="0">
                <a:solidFill>
                  <a:schemeClr val="bg1"/>
                </a:solidFill>
                <a:latin typeface="Trade Gothic LT Std Bold Conden"/>
              </a:rPr>
              <a:t>13</a:t>
            </a:r>
            <a:r>
              <a:rPr lang="nl-NL" sz="2800" b="1" dirty="0">
                <a:solidFill>
                  <a:schemeClr val="bg1"/>
                </a:solidFill>
                <a:latin typeface="Trade Gothic LT Std Bold Conden"/>
              </a:rPr>
              <a:t>So sal ons uiteindelik almal kom tot die werklike eenheid in ons geloof en in ons kennis van die Seun van God.</a:t>
            </a:r>
            <a:endParaRPr lang="en-US" sz="2800" b="1" dirty="0">
              <a:solidFill>
                <a:schemeClr val="bg1"/>
              </a:solidFill>
              <a:latin typeface="Trade Gothic LT Std Bold Conden"/>
            </a:endParaRPr>
          </a:p>
        </p:txBody>
      </p:sp>
    </p:spTree>
    <p:extLst>
      <p:ext uri="{BB962C8B-B14F-4D97-AF65-F5344CB8AC3E}">
        <p14:creationId xmlns:p14="http://schemas.microsoft.com/office/powerpoint/2010/main" val="76060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676401" y="761527"/>
            <a:ext cx="7181850" cy="5270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FILIPPENSE 1:27-28a </a:t>
            </a:r>
            <a:r>
              <a:rPr lang="nl-NL" sz="2400" b="1" dirty="0">
                <a:solidFill>
                  <a:schemeClr val="bg1"/>
                </a:solidFill>
                <a:latin typeface="Trade Gothic LT Std Bold Conden"/>
              </a:rPr>
              <a:t>27</a:t>
            </a:r>
            <a:r>
              <a:rPr lang="nl-NL" sz="3365" b="1" dirty="0">
                <a:solidFill>
                  <a:schemeClr val="bg1"/>
                </a:solidFill>
              </a:rPr>
              <a:t> Hoofsaak is dat julle lewenswandel in ooreenstemming met die evangelie van Christus moet wees. As ek dan kom, sal ek self sien, of as ek nie kan kom nie, sal ek deur berigte hoor dat julle </a:t>
            </a:r>
            <a:r>
              <a:rPr lang="nl-NL" sz="3365" b="1" dirty="0">
                <a:solidFill>
                  <a:srgbClr val="FF0000"/>
                </a:solidFill>
              </a:rPr>
              <a:t>in volkome eensgesindheid</a:t>
            </a:r>
            <a:r>
              <a:rPr lang="nl-NL" sz="3365" b="1" dirty="0">
                <a:solidFill>
                  <a:schemeClr val="bg1"/>
                </a:solidFill>
              </a:rPr>
              <a:t> standvastig saamstry vir die geloof in die evangelie </a:t>
            </a:r>
            <a:r>
              <a:rPr lang="nl-NL" sz="2400" b="1" dirty="0">
                <a:solidFill>
                  <a:schemeClr val="bg1"/>
                </a:solidFill>
              </a:rPr>
              <a:t>28</a:t>
            </a:r>
            <a:r>
              <a:rPr lang="nl-NL" sz="3365" b="1" dirty="0">
                <a:solidFill>
                  <a:schemeClr val="bg1"/>
                </a:solidFill>
              </a:rPr>
              <a:t>en julle in geen opsig deur die teenstanders laat afskrik nie.</a:t>
            </a:r>
            <a:endParaRPr lang="nl-NL" sz="3365" dirty="0">
              <a:solidFill>
                <a:schemeClr val="bg1"/>
              </a:solidFill>
            </a:endParaRPr>
          </a:p>
        </p:txBody>
      </p:sp>
    </p:spTree>
    <p:extLst>
      <p:ext uri="{BB962C8B-B14F-4D97-AF65-F5344CB8AC3E}">
        <p14:creationId xmlns:p14="http://schemas.microsoft.com/office/powerpoint/2010/main" val="354942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4207" kern="0" dirty="0" err="1">
                <a:solidFill>
                  <a:schemeClr val="bg1"/>
                </a:solidFill>
              </a:rPr>
              <a:t>Ons</a:t>
            </a:r>
            <a:r>
              <a:rPr lang="en-ZA" sz="4207" kern="0" dirty="0">
                <a:solidFill>
                  <a:schemeClr val="bg1"/>
                </a:solidFill>
              </a:rPr>
              <a:t> </a:t>
            </a:r>
            <a:r>
              <a:rPr lang="en-ZA" sz="4207" kern="0" dirty="0" err="1">
                <a:solidFill>
                  <a:schemeClr val="bg1"/>
                </a:solidFill>
              </a:rPr>
              <a:t>almal</a:t>
            </a:r>
            <a:r>
              <a:rPr lang="en-ZA" sz="4207" kern="0" dirty="0">
                <a:solidFill>
                  <a:schemeClr val="bg1"/>
                </a:solidFill>
              </a:rPr>
              <a:t> word </a:t>
            </a:r>
            <a:r>
              <a:rPr lang="en-ZA" sz="4207" kern="0" dirty="0" err="1">
                <a:solidFill>
                  <a:schemeClr val="bg1"/>
                </a:solidFill>
              </a:rPr>
              <a:t>geroep</a:t>
            </a:r>
            <a:endParaRPr lang="en-ZA" sz="4207" kern="0" dirty="0">
              <a:solidFill>
                <a:schemeClr val="bg1"/>
              </a:solidFill>
            </a:endParaRPr>
          </a:p>
        </p:txBody>
      </p:sp>
      <p:sp>
        <p:nvSpPr>
          <p:cNvPr id="9" name="TextBox 9"/>
          <p:cNvSpPr txBox="1"/>
          <p:nvPr/>
        </p:nvSpPr>
        <p:spPr>
          <a:xfrm>
            <a:off x="2244703" y="1961426"/>
            <a:ext cx="7861109" cy="671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lnSpc>
                <a:spcPct val="150000"/>
              </a:lnSpc>
              <a:buSzPct val="100000"/>
              <a:defRPr sz="4700">
                <a:solidFill>
                  <a:srgbClr val="FFFFFF"/>
                </a:solidFill>
                <a:latin typeface="+mn-lt"/>
                <a:ea typeface="+mn-ea"/>
                <a:cs typeface="+mn-cs"/>
                <a:sym typeface="Arial"/>
              </a:defRPr>
            </a:pPr>
            <a:endParaRPr lang="en-US" sz="2800" b="1" dirty="0">
              <a:solidFill>
                <a:schemeClr val="bg1"/>
              </a:solidFill>
              <a:latin typeface="Trade Gothic LT Std Bold Conden"/>
            </a:endParaRPr>
          </a:p>
        </p:txBody>
      </p:sp>
    </p:spTree>
    <p:extLst>
      <p:ext uri="{BB962C8B-B14F-4D97-AF65-F5344CB8AC3E}">
        <p14:creationId xmlns:p14="http://schemas.microsoft.com/office/powerpoint/2010/main" val="3714305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676401" y="761527"/>
            <a:ext cx="7181850" cy="4235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KOLOSSENSE 1:9b-10 </a:t>
            </a:r>
            <a:r>
              <a:rPr lang="nl-NL" sz="2400" b="1" dirty="0">
                <a:solidFill>
                  <a:srgbClr val="FF0000"/>
                </a:solidFill>
                <a:latin typeface="Trade Gothic LT Std Bold Conden"/>
              </a:rPr>
              <a:t>9B</a:t>
            </a:r>
            <a:r>
              <a:rPr lang="nl-NL" sz="3365" b="1" dirty="0">
                <a:solidFill>
                  <a:srgbClr val="FF0000"/>
                </a:solidFill>
              </a:rPr>
              <a:t>Ons vra God dat Hy deur al die wysheid en insig wat die Gees gee, julle sy wil duidelik sal laat ken</a:t>
            </a:r>
            <a:r>
              <a:rPr lang="nl-NL" sz="3365" b="1" dirty="0">
                <a:solidFill>
                  <a:schemeClr val="bg1"/>
                </a:solidFill>
              </a:rPr>
              <a:t>, </a:t>
            </a:r>
            <a:r>
              <a:rPr lang="nl-NL" sz="2400" b="1" dirty="0">
                <a:solidFill>
                  <a:schemeClr val="bg1"/>
                </a:solidFill>
                <a:latin typeface="Trade Gothic LT Std Bold Conden"/>
              </a:rPr>
              <a:t>10</a:t>
            </a:r>
            <a:r>
              <a:rPr lang="nl-NL" sz="3365" b="1" dirty="0">
                <a:solidFill>
                  <a:schemeClr val="bg1"/>
                </a:solidFill>
              </a:rPr>
              <a:t>sodat julle tot eer van die Here sal lewe deur net te doen wat Hy verlang. Mag julle vrugte dra deur goeie werke en toeneem in die kennis van God. </a:t>
            </a:r>
            <a:endParaRPr lang="nl-NL" sz="3365" dirty="0">
              <a:solidFill>
                <a:schemeClr val="bg1"/>
              </a:solidFill>
            </a:endParaRPr>
          </a:p>
        </p:txBody>
      </p:sp>
    </p:spTree>
    <p:extLst>
      <p:ext uri="{BB962C8B-B14F-4D97-AF65-F5344CB8AC3E}">
        <p14:creationId xmlns:p14="http://schemas.microsoft.com/office/powerpoint/2010/main" val="77118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ctr"/>
            <a:r>
              <a:rPr lang="en-US" sz="4400" spc="210" dirty="0" err="1">
                <a:solidFill>
                  <a:schemeClr val="bg1"/>
                </a:solidFill>
                <a:latin typeface="Trade Gothic LT Std Bold Conden" pitchFamily="2" charset="0"/>
              </a:rPr>
              <a:t>Waar</a:t>
            </a:r>
            <a:r>
              <a:rPr lang="en-US" sz="4400" spc="210" dirty="0">
                <a:solidFill>
                  <a:schemeClr val="bg1"/>
                </a:solidFill>
                <a:latin typeface="Trade Gothic LT Std Bold Conden" pitchFamily="2" charset="0"/>
              </a:rPr>
              <a:t> is </a:t>
            </a:r>
            <a:r>
              <a:rPr lang="en-US" sz="4400" spc="210" dirty="0" err="1">
                <a:solidFill>
                  <a:schemeClr val="bg1"/>
                </a:solidFill>
                <a:latin typeface="Trade Gothic LT Std Bold Conden" pitchFamily="2" charset="0"/>
              </a:rPr>
              <a:t>jy</a:t>
            </a:r>
            <a:r>
              <a:rPr lang="en-US" sz="4400" spc="210" dirty="0">
                <a:solidFill>
                  <a:schemeClr val="bg1"/>
                </a:solidFill>
                <a:latin typeface="Trade Gothic LT Std Bold Conden" pitchFamily="2" charset="0"/>
              </a:rPr>
              <a:t> </a:t>
            </a:r>
            <a:r>
              <a:rPr lang="en-US" sz="4400" spc="210" dirty="0" err="1">
                <a:solidFill>
                  <a:schemeClr val="bg1"/>
                </a:solidFill>
                <a:latin typeface="Trade Gothic LT Std Bold Conden" pitchFamily="2" charset="0"/>
              </a:rPr>
              <a:t>geroep</a:t>
            </a:r>
            <a:r>
              <a:rPr lang="en-US" sz="4400" spc="210" dirty="0">
                <a:solidFill>
                  <a:schemeClr val="bg1"/>
                </a:solidFill>
                <a:latin typeface="Trade Gothic LT Std Bold Conden" pitchFamily="2" charset="0"/>
              </a:rPr>
              <a:t>?</a:t>
            </a:r>
          </a:p>
        </p:txBody>
      </p:sp>
      <p:sp>
        <p:nvSpPr>
          <p:cNvPr id="9" name="TextBox 9"/>
          <p:cNvSpPr txBox="1"/>
          <p:nvPr/>
        </p:nvSpPr>
        <p:spPr>
          <a:xfrm>
            <a:off x="772163" y="1213280"/>
            <a:ext cx="8514341" cy="4154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Persoonlike</a:t>
            </a:r>
            <a:r>
              <a:rPr lang="en-US" sz="3365" dirty="0">
                <a:solidFill>
                  <a:schemeClr val="bg1"/>
                </a:solidFill>
              </a:rPr>
              <a:t> </a:t>
            </a:r>
            <a:r>
              <a:rPr lang="en-US" sz="3365" dirty="0" err="1">
                <a:solidFill>
                  <a:schemeClr val="bg1"/>
                </a:solidFill>
              </a:rPr>
              <a:t>lewe</a:t>
            </a:r>
            <a:endParaRPr lang="en-US" sz="3365"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i="1" dirty="0">
              <a:solidFill>
                <a:schemeClr val="bg1"/>
              </a:solidFill>
            </a:endParaRPr>
          </a:p>
          <a:p>
            <a:pPr lvl="1">
              <a:defRPr sz="4700">
                <a:solidFill>
                  <a:srgbClr val="FFFFFF"/>
                </a:solidFill>
                <a:latin typeface="Trade Gothic LT Std Bold Conden"/>
                <a:ea typeface="Trade Gothic LT Std Bold Conden"/>
                <a:cs typeface="Trade Gothic LT Std Bold Conden"/>
                <a:sym typeface="Trade Gothic LT Std Bold Conden"/>
              </a:defRPr>
            </a:pPr>
            <a:r>
              <a:rPr lang="nl-NL" sz="3365" dirty="0">
                <a:solidFill>
                  <a:schemeClr val="bg1"/>
                </a:solidFill>
              </a:rPr>
              <a:t>- Tot eer van die Here</a:t>
            </a:r>
          </a:p>
          <a:p>
            <a:pPr lvl="1">
              <a:defRPr sz="4700">
                <a:solidFill>
                  <a:srgbClr val="FFFFFF"/>
                </a:solidFill>
                <a:latin typeface="Trade Gothic LT Std Bold Conden"/>
                <a:ea typeface="Trade Gothic LT Std Bold Conden"/>
                <a:cs typeface="Trade Gothic LT Std Bold Conden"/>
                <a:sym typeface="Trade Gothic LT Std Bold Conden"/>
              </a:defRPr>
            </a:pPr>
            <a:r>
              <a:rPr lang="nl-NL" sz="3365" dirty="0">
                <a:solidFill>
                  <a:schemeClr val="bg1"/>
                </a:solidFill>
              </a:rPr>
              <a:t>- In ooreenstemming</a:t>
            </a:r>
          </a:p>
          <a:p>
            <a:pPr lvl="1">
              <a:defRPr sz="4700">
                <a:solidFill>
                  <a:srgbClr val="FFFFFF"/>
                </a:solidFill>
                <a:latin typeface="Trade Gothic LT Std Bold Conden"/>
                <a:ea typeface="Trade Gothic LT Std Bold Conden"/>
                <a:cs typeface="Trade Gothic LT Std Bold Conden"/>
                <a:sym typeface="Trade Gothic LT Std Bold Conden"/>
              </a:defRPr>
            </a:pPr>
            <a:r>
              <a:rPr lang="nl-NL" sz="3365" dirty="0">
                <a:solidFill>
                  <a:schemeClr val="bg1"/>
                </a:solidFill>
              </a:rPr>
              <a:t>- In verbondenheid</a:t>
            </a:r>
          </a:p>
          <a:p>
            <a:pPr lvl="1">
              <a:defRPr sz="4700">
                <a:solidFill>
                  <a:srgbClr val="FFFFFF"/>
                </a:solidFill>
                <a:latin typeface="Trade Gothic LT Std Bold Conden"/>
                <a:ea typeface="Trade Gothic LT Std Bold Conden"/>
                <a:cs typeface="Trade Gothic LT Std Bold Conden"/>
                <a:sym typeface="Trade Gothic LT Std Bold Conden"/>
              </a:defRPr>
            </a:pPr>
            <a:r>
              <a:rPr lang="nl-NL" sz="3365" dirty="0">
                <a:solidFill>
                  <a:schemeClr val="bg1"/>
                </a:solidFill>
              </a:rPr>
              <a:t>- Tot eer van God</a:t>
            </a:r>
          </a:p>
          <a:p>
            <a:pPr marL="1362356" lvl="1" indent="-734939">
              <a:lnSpc>
                <a:spcPct val="150000"/>
              </a:lnSpc>
              <a:buSzPct val="100000"/>
              <a:buAutoNum type="arabicParenR"/>
              <a:defRPr sz="4700">
                <a:solidFill>
                  <a:srgbClr val="FFFFFF"/>
                </a:solidFill>
                <a:latin typeface="+mn-lt"/>
                <a:ea typeface="+mn-ea"/>
                <a:cs typeface="+mn-cs"/>
                <a:sym typeface="Arial"/>
              </a:defRPr>
            </a:pPr>
            <a:endParaRPr lang="en-US" sz="3365" dirty="0">
              <a:solidFill>
                <a:schemeClr val="bg1"/>
              </a:solidFill>
            </a:endParaRPr>
          </a:p>
        </p:txBody>
      </p:sp>
    </p:spTree>
    <p:extLst>
      <p:ext uri="{BB962C8B-B14F-4D97-AF65-F5344CB8AC3E}">
        <p14:creationId xmlns:p14="http://schemas.microsoft.com/office/powerpoint/2010/main" val="382965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ctr"/>
            <a:r>
              <a:rPr lang="en-US" sz="4400" spc="210" dirty="0" err="1">
                <a:solidFill>
                  <a:schemeClr val="bg1"/>
                </a:solidFill>
                <a:latin typeface="Trade Gothic LT Std Bold Conden" pitchFamily="2" charset="0"/>
              </a:rPr>
              <a:t>Waar</a:t>
            </a:r>
            <a:r>
              <a:rPr lang="en-US" sz="4400" spc="210" dirty="0">
                <a:solidFill>
                  <a:schemeClr val="bg1"/>
                </a:solidFill>
                <a:latin typeface="Trade Gothic LT Std Bold Conden" pitchFamily="2" charset="0"/>
              </a:rPr>
              <a:t> is </a:t>
            </a:r>
            <a:r>
              <a:rPr lang="en-US" sz="4400" spc="210" dirty="0" err="1">
                <a:solidFill>
                  <a:schemeClr val="bg1"/>
                </a:solidFill>
                <a:latin typeface="Trade Gothic LT Std Bold Conden" pitchFamily="2" charset="0"/>
              </a:rPr>
              <a:t>jy</a:t>
            </a:r>
            <a:r>
              <a:rPr lang="en-US" sz="4400" spc="210" dirty="0">
                <a:solidFill>
                  <a:schemeClr val="bg1"/>
                </a:solidFill>
                <a:latin typeface="Trade Gothic LT Std Bold Conden" pitchFamily="2" charset="0"/>
              </a:rPr>
              <a:t> </a:t>
            </a:r>
            <a:r>
              <a:rPr lang="en-US" sz="4400" spc="210" dirty="0" err="1">
                <a:solidFill>
                  <a:schemeClr val="bg1"/>
                </a:solidFill>
                <a:latin typeface="Trade Gothic LT Std Bold Conden" pitchFamily="2" charset="0"/>
              </a:rPr>
              <a:t>geroep</a:t>
            </a:r>
            <a:r>
              <a:rPr lang="en-US" sz="4400" spc="210" dirty="0">
                <a:solidFill>
                  <a:schemeClr val="bg1"/>
                </a:solidFill>
                <a:latin typeface="Trade Gothic LT Std Bold Conden" pitchFamily="2" charset="0"/>
              </a:rPr>
              <a:t>?</a:t>
            </a:r>
          </a:p>
        </p:txBody>
      </p:sp>
      <p:sp>
        <p:nvSpPr>
          <p:cNvPr id="9" name="TextBox 9"/>
          <p:cNvSpPr txBox="1"/>
          <p:nvPr/>
        </p:nvSpPr>
        <p:spPr>
          <a:xfrm>
            <a:off x="772163" y="1213280"/>
            <a:ext cx="8514341" cy="2342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Persoonlike</a:t>
            </a:r>
            <a:r>
              <a:rPr lang="en-US" sz="3365" dirty="0">
                <a:solidFill>
                  <a:schemeClr val="bg1"/>
                </a:solidFill>
              </a:rPr>
              <a:t> </a:t>
            </a:r>
            <a:r>
              <a:rPr lang="en-US" sz="3365" dirty="0" err="1">
                <a:solidFill>
                  <a:schemeClr val="bg1"/>
                </a:solidFill>
              </a:rPr>
              <a:t>lewe</a:t>
            </a:r>
            <a:endParaRPr lang="en-US" sz="3365" dirty="0">
              <a:solidFill>
                <a:schemeClr val="bg1"/>
              </a:solidFill>
            </a:endParaRPr>
          </a:p>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Naaste</a:t>
            </a:r>
            <a:r>
              <a:rPr lang="en-US" sz="3365" dirty="0">
                <a:solidFill>
                  <a:schemeClr val="bg1"/>
                </a:solidFill>
              </a:rPr>
              <a:t>, </a:t>
            </a:r>
            <a:r>
              <a:rPr lang="en-US" sz="3365" dirty="0" err="1">
                <a:solidFill>
                  <a:schemeClr val="bg1"/>
                </a:solidFill>
              </a:rPr>
              <a:t>gesin</a:t>
            </a:r>
            <a:r>
              <a:rPr lang="en-US" sz="3365" dirty="0">
                <a:solidFill>
                  <a:schemeClr val="bg1"/>
                </a:solidFill>
              </a:rPr>
              <a:t>, </a:t>
            </a:r>
            <a:r>
              <a:rPr lang="en-US" sz="3365" dirty="0" err="1">
                <a:solidFill>
                  <a:schemeClr val="bg1"/>
                </a:solidFill>
              </a:rPr>
              <a:t>familie</a:t>
            </a:r>
            <a:endParaRPr lang="en-US" sz="3365" dirty="0">
              <a:solidFill>
                <a:schemeClr val="bg1"/>
              </a:solidFill>
            </a:endParaRPr>
          </a:p>
          <a:p>
            <a:pPr lvl="1">
              <a:lnSpc>
                <a:spcPct val="150000"/>
              </a:lnSpc>
              <a:buSzPct val="100000"/>
              <a:defRPr sz="4700">
                <a:solidFill>
                  <a:srgbClr val="FFFFFF"/>
                </a:solidFill>
                <a:latin typeface="+mn-lt"/>
                <a:ea typeface="+mn-ea"/>
                <a:cs typeface="+mn-cs"/>
                <a:sym typeface="Arial"/>
              </a:defRPr>
            </a:pPr>
            <a:r>
              <a:rPr lang="en-US" sz="3365" dirty="0">
                <a:solidFill>
                  <a:schemeClr val="bg1"/>
                </a:solidFill>
              </a:rPr>
              <a:t>- Pa, ma, man, vrou, kind</a:t>
            </a:r>
          </a:p>
        </p:txBody>
      </p:sp>
    </p:spTree>
    <p:extLst>
      <p:ext uri="{BB962C8B-B14F-4D97-AF65-F5344CB8AC3E}">
        <p14:creationId xmlns:p14="http://schemas.microsoft.com/office/powerpoint/2010/main" val="215522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ctr"/>
            <a:r>
              <a:rPr lang="en-US" sz="4400" spc="210" dirty="0" err="1">
                <a:solidFill>
                  <a:schemeClr val="bg1"/>
                </a:solidFill>
                <a:latin typeface="Trade Gothic LT Std Bold Conden" pitchFamily="2" charset="0"/>
              </a:rPr>
              <a:t>Waar</a:t>
            </a:r>
            <a:r>
              <a:rPr lang="en-US" sz="4400" spc="210" dirty="0">
                <a:solidFill>
                  <a:schemeClr val="bg1"/>
                </a:solidFill>
                <a:latin typeface="Trade Gothic LT Std Bold Conden" pitchFamily="2" charset="0"/>
              </a:rPr>
              <a:t> is </a:t>
            </a:r>
            <a:r>
              <a:rPr lang="en-US" sz="4400" spc="210" dirty="0" err="1">
                <a:solidFill>
                  <a:schemeClr val="bg1"/>
                </a:solidFill>
                <a:latin typeface="Trade Gothic LT Std Bold Conden" pitchFamily="2" charset="0"/>
              </a:rPr>
              <a:t>jy</a:t>
            </a:r>
            <a:r>
              <a:rPr lang="en-US" sz="4400" spc="210" dirty="0">
                <a:solidFill>
                  <a:schemeClr val="bg1"/>
                </a:solidFill>
                <a:latin typeface="Trade Gothic LT Std Bold Conden" pitchFamily="2" charset="0"/>
              </a:rPr>
              <a:t> </a:t>
            </a:r>
            <a:r>
              <a:rPr lang="en-US" sz="4400" spc="210" dirty="0" err="1">
                <a:solidFill>
                  <a:schemeClr val="bg1"/>
                </a:solidFill>
                <a:latin typeface="Trade Gothic LT Std Bold Conden" pitchFamily="2" charset="0"/>
              </a:rPr>
              <a:t>geroep</a:t>
            </a:r>
            <a:r>
              <a:rPr lang="en-US" sz="4400" spc="210" dirty="0">
                <a:solidFill>
                  <a:schemeClr val="bg1"/>
                </a:solidFill>
                <a:latin typeface="Trade Gothic LT Std Bold Conden" pitchFamily="2" charset="0"/>
              </a:rPr>
              <a:t>?</a:t>
            </a:r>
          </a:p>
        </p:txBody>
      </p:sp>
      <p:sp>
        <p:nvSpPr>
          <p:cNvPr id="9" name="TextBox 9"/>
          <p:cNvSpPr txBox="1"/>
          <p:nvPr/>
        </p:nvSpPr>
        <p:spPr>
          <a:xfrm>
            <a:off x="772163" y="1213280"/>
            <a:ext cx="8514341" cy="3332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Persoonlike</a:t>
            </a:r>
            <a:r>
              <a:rPr lang="en-US" sz="3365" dirty="0">
                <a:solidFill>
                  <a:schemeClr val="bg1"/>
                </a:solidFill>
              </a:rPr>
              <a:t> </a:t>
            </a:r>
            <a:r>
              <a:rPr lang="en-US" sz="3365" dirty="0" err="1">
                <a:solidFill>
                  <a:schemeClr val="bg1"/>
                </a:solidFill>
              </a:rPr>
              <a:t>lewe</a:t>
            </a:r>
            <a:endParaRPr lang="en-US" sz="3365" dirty="0">
              <a:solidFill>
                <a:schemeClr val="bg1"/>
              </a:solidFill>
            </a:endParaRPr>
          </a:p>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Naaste</a:t>
            </a:r>
            <a:r>
              <a:rPr lang="en-US" sz="3365" dirty="0">
                <a:solidFill>
                  <a:schemeClr val="bg1"/>
                </a:solidFill>
              </a:rPr>
              <a:t>, </a:t>
            </a:r>
            <a:r>
              <a:rPr lang="en-US" sz="3365" dirty="0" err="1">
                <a:solidFill>
                  <a:schemeClr val="bg1"/>
                </a:solidFill>
              </a:rPr>
              <a:t>gesin</a:t>
            </a:r>
            <a:r>
              <a:rPr lang="en-US" sz="3365" dirty="0">
                <a:solidFill>
                  <a:schemeClr val="bg1"/>
                </a:solidFill>
              </a:rPr>
              <a:t>, </a:t>
            </a:r>
            <a:r>
              <a:rPr lang="en-US" sz="3365" dirty="0" err="1">
                <a:solidFill>
                  <a:schemeClr val="bg1"/>
                </a:solidFill>
              </a:rPr>
              <a:t>familie</a:t>
            </a:r>
            <a:endParaRPr lang="en-US" sz="3365" dirty="0">
              <a:solidFill>
                <a:schemeClr val="bg1"/>
              </a:solidFill>
            </a:endParaRPr>
          </a:p>
          <a:p>
            <a:pPr marL="734939" indent="-734939">
              <a:lnSpc>
                <a:spcPct val="150000"/>
              </a:lnSpc>
              <a:buSzPct val="100000"/>
              <a:buAutoNum type="arabicParenR"/>
              <a:defRPr sz="4700">
                <a:solidFill>
                  <a:srgbClr val="FFFFFF"/>
                </a:solidFill>
                <a:latin typeface="+mn-lt"/>
                <a:ea typeface="+mn-ea"/>
                <a:cs typeface="+mn-cs"/>
                <a:sym typeface="Arial"/>
              </a:defRPr>
            </a:pPr>
            <a:r>
              <a:rPr lang="nl-NL" sz="3365" dirty="0">
                <a:solidFill>
                  <a:schemeClr val="bg1"/>
                </a:solidFill>
              </a:rPr>
              <a:t>Kerk / Ligaam van God</a:t>
            </a:r>
          </a:p>
          <a:p>
            <a:pPr>
              <a:lnSpc>
                <a:spcPct val="150000"/>
              </a:lnSpc>
              <a:buSzPct val="100000"/>
              <a:defRPr sz="4700">
                <a:solidFill>
                  <a:srgbClr val="FFFFFF"/>
                </a:solidFill>
                <a:latin typeface="+mn-lt"/>
                <a:ea typeface="+mn-ea"/>
                <a:cs typeface="+mn-cs"/>
                <a:sym typeface="Arial"/>
              </a:defRPr>
            </a:pPr>
            <a:endParaRPr lang="nl-NL" sz="4398" dirty="0">
              <a:solidFill>
                <a:schemeClr val="bg1"/>
              </a:solidFill>
            </a:endParaRPr>
          </a:p>
        </p:txBody>
      </p:sp>
    </p:spTree>
    <p:extLst>
      <p:ext uri="{BB962C8B-B14F-4D97-AF65-F5344CB8AC3E}">
        <p14:creationId xmlns:p14="http://schemas.microsoft.com/office/powerpoint/2010/main" val="43399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893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ctr"/>
            <a:r>
              <a:rPr lang="en-US" sz="4400" spc="210" dirty="0" err="1">
                <a:solidFill>
                  <a:schemeClr val="bg1"/>
                </a:solidFill>
                <a:latin typeface="Trade Gothic LT Std Bold Conden" pitchFamily="2" charset="0"/>
              </a:rPr>
              <a:t>Waar</a:t>
            </a:r>
            <a:r>
              <a:rPr lang="en-US" sz="4400" spc="210" dirty="0">
                <a:solidFill>
                  <a:schemeClr val="bg1"/>
                </a:solidFill>
                <a:latin typeface="Trade Gothic LT Std Bold Conden" pitchFamily="2" charset="0"/>
              </a:rPr>
              <a:t> is </a:t>
            </a:r>
            <a:r>
              <a:rPr lang="en-US" sz="4400" spc="210" dirty="0" err="1">
                <a:solidFill>
                  <a:schemeClr val="bg1"/>
                </a:solidFill>
                <a:latin typeface="Trade Gothic LT Std Bold Conden" pitchFamily="2" charset="0"/>
              </a:rPr>
              <a:t>jy</a:t>
            </a:r>
            <a:r>
              <a:rPr lang="en-US" sz="4400" spc="210" dirty="0">
                <a:solidFill>
                  <a:schemeClr val="bg1"/>
                </a:solidFill>
                <a:latin typeface="Trade Gothic LT Std Bold Conden" pitchFamily="2" charset="0"/>
              </a:rPr>
              <a:t> </a:t>
            </a:r>
            <a:r>
              <a:rPr lang="en-US" sz="4400" spc="210" dirty="0" err="1">
                <a:solidFill>
                  <a:schemeClr val="bg1"/>
                </a:solidFill>
                <a:latin typeface="Trade Gothic LT Std Bold Conden" pitchFamily="2" charset="0"/>
              </a:rPr>
              <a:t>geroep</a:t>
            </a:r>
            <a:r>
              <a:rPr lang="en-US" sz="4400" spc="210" dirty="0">
                <a:solidFill>
                  <a:schemeClr val="bg1"/>
                </a:solidFill>
                <a:latin typeface="Trade Gothic LT Std Bold Conden" pitchFamily="2" charset="0"/>
              </a:rPr>
              <a:t>?</a:t>
            </a:r>
          </a:p>
        </p:txBody>
      </p:sp>
      <p:sp>
        <p:nvSpPr>
          <p:cNvPr id="9" name="TextBox 9"/>
          <p:cNvSpPr txBox="1"/>
          <p:nvPr/>
        </p:nvSpPr>
        <p:spPr>
          <a:xfrm>
            <a:off x="772163" y="1213280"/>
            <a:ext cx="8514341" cy="3119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Persoonlike</a:t>
            </a:r>
            <a:r>
              <a:rPr lang="en-US" sz="3365" dirty="0">
                <a:solidFill>
                  <a:schemeClr val="bg1"/>
                </a:solidFill>
              </a:rPr>
              <a:t> </a:t>
            </a:r>
            <a:r>
              <a:rPr lang="en-US" sz="3365" dirty="0" err="1">
                <a:solidFill>
                  <a:schemeClr val="bg1"/>
                </a:solidFill>
              </a:rPr>
              <a:t>lewe</a:t>
            </a:r>
            <a:endParaRPr lang="en-US" sz="3365" dirty="0">
              <a:solidFill>
                <a:schemeClr val="bg1"/>
              </a:solidFill>
            </a:endParaRPr>
          </a:p>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err="1">
                <a:solidFill>
                  <a:schemeClr val="bg1"/>
                </a:solidFill>
              </a:rPr>
              <a:t>Naaste</a:t>
            </a:r>
            <a:r>
              <a:rPr lang="en-US" sz="3365" dirty="0">
                <a:solidFill>
                  <a:schemeClr val="bg1"/>
                </a:solidFill>
              </a:rPr>
              <a:t>, </a:t>
            </a:r>
            <a:r>
              <a:rPr lang="en-US" sz="3365" dirty="0" err="1">
                <a:solidFill>
                  <a:schemeClr val="bg1"/>
                </a:solidFill>
              </a:rPr>
              <a:t>gesin</a:t>
            </a:r>
            <a:r>
              <a:rPr lang="en-US" sz="3365" dirty="0">
                <a:solidFill>
                  <a:schemeClr val="bg1"/>
                </a:solidFill>
              </a:rPr>
              <a:t>, </a:t>
            </a:r>
            <a:r>
              <a:rPr lang="en-US" sz="3365" dirty="0" err="1">
                <a:solidFill>
                  <a:schemeClr val="bg1"/>
                </a:solidFill>
              </a:rPr>
              <a:t>familie</a:t>
            </a:r>
            <a:endParaRPr lang="en-US" sz="3365" dirty="0">
              <a:solidFill>
                <a:schemeClr val="bg1"/>
              </a:solidFill>
            </a:endParaRPr>
          </a:p>
          <a:p>
            <a:pPr marL="734939" indent="-734939">
              <a:lnSpc>
                <a:spcPct val="150000"/>
              </a:lnSpc>
              <a:buSzPct val="100000"/>
              <a:buAutoNum type="arabicParenR"/>
              <a:defRPr sz="4700">
                <a:solidFill>
                  <a:srgbClr val="FFFFFF"/>
                </a:solidFill>
                <a:latin typeface="+mn-lt"/>
                <a:ea typeface="+mn-ea"/>
                <a:cs typeface="+mn-cs"/>
                <a:sym typeface="Arial"/>
              </a:defRPr>
            </a:pPr>
            <a:r>
              <a:rPr lang="nl-NL" sz="3365" dirty="0">
                <a:solidFill>
                  <a:schemeClr val="bg1"/>
                </a:solidFill>
              </a:rPr>
              <a:t>Kerk / Ligaam van God</a:t>
            </a:r>
            <a:endParaRPr lang="nl-NL" sz="4398" dirty="0">
              <a:solidFill>
                <a:schemeClr val="bg1"/>
              </a:solidFill>
            </a:endParaRPr>
          </a:p>
          <a:p>
            <a:pPr marL="734939" indent="-734939">
              <a:lnSpc>
                <a:spcPct val="150000"/>
              </a:lnSpc>
              <a:buSzPct val="100000"/>
              <a:buAutoNum type="arabicParenR"/>
              <a:defRPr sz="4700">
                <a:solidFill>
                  <a:srgbClr val="FFFFFF"/>
                </a:solidFill>
                <a:latin typeface="+mn-lt"/>
                <a:ea typeface="+mn-ea"/>
                <a:cs typeface="+mn-cs"/>
                <a:sym typeface="Arial"/>
              </a:defRPr>
            </a:pPr>
            <a:r>
              <a:rPr lang="en-US" sz="3365" dirty="0">
                <a:solidFill>
                  <a:schemeClr val="bg1"/>
                </a:solidFill>
              </a:rPr>
              <a:t>Die res van die </a:t>
            </a:r>
            <a:r>
              <a:rPr lang="en-US" sz="3365" dirty="0" err="1">
                <a:solidFill>
                  <a:schemeClr val="bg1"/>
                </a:solidFill>
              </a:rPr>
              <a:t>mense</a:t>
            </a:r>
            <a:r>
              <a:rPr lang="en-US" sz="3365" dirty="0">
                <a:solidFill>
                  <a:schemeClr val="bg1"/>
                </a:solidFill>
              </a:rPr>
              <a:t> om </a:t>
            </a:r>
            <a:r>
              <a:rPr lang="en-US" sz="3365" dirty="0" err="1">
                <a:solidFill>
                  <a:schemeClr val="bg1"/>
                </a:solidFill>
              </a:rPr>
              <a:t>ons</a:t>
            </a:r>
            <a:endParaRPr lang="en-US" sz="4398" dirty="0">
              <a:solidFill>
                <a:schemeClr val="bg1"/>
              </a:solidFill>
            </a:endParaRPr>
          </a:p>
        </p:txBody>
      </p:sp>
    </p:spTree>
    <p:extLst>
      <p:ext uri="{BB962C8B-B14F-4D97-AF65-F5344CB8AC3E}">
        <p14:creationId xmlns:p14="http://schemas.microsoft.com/office/powerpoint/2010/main" val="144932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5270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2800" b="1" dirty="0">
                <a:solidFill>
                  <a:schemeClr val="bg1"/>
                </a:solidFill>
                <a:latin typeface="Trade Gothic LT Std Bold Conden"/>
              </a:rPr>
              <a:t>4</a:t>
            </a:r>
            <a:r>
              <a:rPr lang="nl-NL" sz="3365" b="1" dirty="0">
                <a:solidFill>
                  <a:schemeClr val="bg1"/>
                </a:solidFill>
              </a:rPr>
              <a:t>Daar is net één liggaam en net één Gees, soos daar net één hoop is waartoe God julle geroep het. </a:t>
            </a:r>
            <a:r>
              <a:rPr lang="nl-NL" sz="2800" b="1" dirty="0">
                <a:solidFill>
                  <a:schemeClr val="bg1"/>
                </a:solidFill>
                <a:latin typeface="Trade Gothic LT Std Bold Conden"/>
              </a:rPr>
              <a:t>5</a:t>
            </a:r>
            <a:r>
              <a:rPr lang="nl-NL" sz="3365" b="1" dirty="0">
                <a:solidFill>
                  <a:schemeClr val="bg1"/>
                </a:solidFill>
              </a:rPr>
              <a:t>Daar is net één Here, één geloof, één doop, </a:t>
            </a:r>
            <a:r>
              <a:rPr lang="nl-NL" sz="2800" b="1" dirty="0">
                <a:solidFill>
                  <a:schemeClr val="bg1"/>
                </a:solidFill>
                <a:latin typeface="Trade Gothic LT Std Bold Conden"/>
              </a:rPr>
              <a:t>6</a:t>
            </a:r>
            <a:r>
              <a:rPr lang="nl-NL" sz="3365" b="1" dirty="0">
                <a:solidFill>
                  <a:schemeClr val="bg1"/>
                </a:solidFill>
              </a:rPr>
              <a:t>één God en Vader van almal: Hy wat oor almal is, deur almal werk en in almal woon.</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2800" b="1" dirty="0">
                <a:solidFill>
                  <a:schemeClr val="bg1"/>
                </a:solidFill>
                <a:latin typeface="Trade Gothic LT Std Bold Conden"/>
              </a:rPr>
              <a:t>7</a:t>
            </a:r>
            <a:r>
              <a:rPr lang="nl-NL" sz="3365" b="1" dirty="0">
                <a:solidFill>
                  <a:schemeClr val="bg1"/>
                </a:solidFill>
              </a:rPr>
              <a:t>Aan elkeen van ons is 'n genadegawe gegee volgens die mate waarin Christus die gawes uitgedeel het. </a:t>
            </a:r>
            <a:endParaRPr lang="nl-NL" sz="3365" dirty="0">
              <a:solidFill>
                <a:schemeClr val="bg1"/>
              </a:solidFill>
            </a:endParaRPr>
          </a:p>
        </p:txBody>
      </p:sp>
    </p:spTree>
    <p:extLst>
      <p:ext uri="{BB962C8B-B14F-4D97-AF65-F5344CB8AC3E}">
        <p14:creationId xmlns:p14="http://schemas.microsoft.com/office/powerpoint/2010/main" val="269538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5A405A-AB63-4347-8395-2A1EC9E6007A}"/>
              </a:ext>
            </a:extLst>
          </p:cNvPr>
          <p:cNvSpPr txBox="1"/>
          <p:nvPr/>
        </p:nvSpPr>
        <p:spPr>
          <a:xfrm>
            <a:off x="37951" y="1437065"/>
            <a:ext cx="8271180" cy="1748299"/>
          </a:xfrm>
          <a:prstGeom prst="rect">
            <a:avLst/>
          </a:prstGeom>
          <a:noFill/>
        </p:spPr>
        <p:txBody>
          <a:bodyPr wrap="square" rtlCol="0">
            <a:spAutoFit/>
          </a:bodyPr>
          <a:lstStyle/>
          <a:p>
            <a:pPr algn="ctr"/>
            <a:r>
              <a:rPr lang="en-US" sz="10761" spc="280" dirty="0">
                <a:solidFill>
                  <a:schemeClr val="bg1"/>
                </a:solidFill>
                <a:latin typeface="Trade Gothic LT Std Bold" panose="00000800000000000000" pitchFamily="50" charset="0"/>
              </a:rPr>
              <a:t>BEDIENING</a:t>
            </a:r>
          </a:p>
        </p:txBody>
      </p:sp>
      <p:sp>
        <p:nvSpPr>
          <p:cNvPr id="5" name="TextBox 9"/>
          <p:cNvSpPr txBox="1"/>
          <p:nvPr/>
        </p:nvSpPr>
        <p:spPr>
          <a:xfrm>
            <a:off x="968233" y="2990537"/>
            <a:ext cx="7779434" cy="1428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lnSpc>
                <a:spcPct val="120000"/>
              </a:lnSpc>
              <a:buSzPct val="100000"/>
              <a:defRPr sz="4700">
                <a:solidFill>
                  <a:srgbClr val="FFFFFF"/>
                </a:solidFill>
                <a:latin typeface="+mn-lt"/>
                <a:ea typeface="+mn-ea"/>
                <a:cs typeface="+mn-cs"/>
                <a:sym typeface="Arial"/>
              </a:defRPr>
            </a:pPr>
            <a:r>
              <a:rPr lang="en-US" sz="3743" dirty="0">
                <a:solidFill>
                  <a:schemeClr val="bg1"/>
                </a:solidFill>
                <a:latin typeface="Trade Gothic LT Std" panose="00000500000000000000" pitchFamily="50" charset="0"/>
              </a:rPr>
              <a:t>KOM ASB VORENTOE NA AFLOOP VAN DIE DIENS INDIEN JY GEBED BENODIG.</a:t>
            </a:r>
            <a:endParaRPr sz="3743"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275024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5788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2800" b="1" dirty="0">
                <a:solidFill>
                  <a:schemeClr val="bg1"/>
                </a:solidFill>
                <a:latin typeface="Trade Gothic LT Std Bold Conden"/>
              </a:rPr>
              <a:t>8</a:t>
            </a:r>
            <a:r>
              <a:rPr lang="nl-NL" sz="3365" b="1" dirty="0">
                <a:solidFill>
                  <a:schemeClr val="bg1"/>
                </a:solidFill>
              </a:rPr>
              <a:t>Daarom sê die Skrif:</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“Toe Hy na die hoogte opgevaar het,</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het Hy krygsgevangenes saamgeneem en gawes aan die mense gegee.”</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2800" b="1" dirty="0">
                <a:solidFill>
                  <a:schemeClr val="bg1"/>
                </a:solidFill>
                <a:latin typeface="Trade Gothic LT Std Bold Conden"/>
              </a:rPr>
              <a:t>9</a:t>
            </a:r>
            <a:r>
              <a:rPr lang="nl-NL" sz="3365" b="1" dirty="0">
                <a:solidFill>
                  <a:schemeClr val="bg1"/>
                </a:solidFill>
              </a:rPr>
              <a:t>Hierdie uitdrukking: “Hy het opgevaar”, veronderstel tog dat Hy eers neergedaal het na wat laer is, naamlik na die aarde toe. </a:t>
            </a:r>
            <a:r>
              <a:rPr lang="nl-NL" sz="2800" b="1" dirty="0">
                <a:solidFill>
                  <a:schemeClr val="bg1"/>
                </a:solidFill>
                <a:latin typeface="Trade Gothic LT Std Bold Conden"/>
              </a:rPr>
              <a:t>10</a:t>
            </a:r>
            <a:r>
              <a:rPr lang="nl-NL" sz="3365" b="1" dirty="0">
                <a:solidFill>
                  <a:schemeClr val="bg1"/>
                </a:solidFill>
              </a:rPr>
              <a:t>Die Een wat neergedaal het, is ook die Een wat opgevaar het bo alle hemelruimtes uit om alles met sy teenwoordigheid te vul. </a:t>
            </a:r>
            <a:endParaRPr lang="nl-NL" sz="3365" dirty="0">
              <a:solidFill>
                <a:schemeClr val="bg1"/>
              </a:solidFill>
            </a:endParaRPr>
          </a:p>
        </p:txBody>
      </p:sp>
    </p:spTree>
    <p:extLst>
      <p:ext uri="{BB962C8B-B14F-4D97-AF65-F5344CB8AC3E}">
        <p14:creationId xmlns:p14="http://schemas.microsoft.com/office/powerpoint/2010/main" val="84359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5788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2800" b="1" dirty="0">
                <a:solidFill>
                  <a:schemeClr val="bg1"/>
                </a:solidFill>
                <a:latin typeface="Trade Gothic LT Std Bold Conden"/>
              </a:rPr>
              <a:t>11</a:t>
            </a:r>
            <a:r>
              <a:rPr lang="nl-NL" sz="3365" b="1" dirty="0">
                <a:solidFill>
                  <a:schemeClr val="bg1"/>
                </a:solidFill>
              </a:rPr>
              <a:t>En dít is die “gawes” wat Hy “gegee het”: apostels, profete, evangeliste, en herders en leraars. </a:t>
            </a:r>
            <a:r>
              <a:rPr lang="nl-NL" sz="2800" b="1" dirty="0">
                <a:solidFill>
                  <a:schemeClr val="bg1"/>
                </a:solidFill>
                <a:latin typeface="Trade Gothic LT Std Bold Conden"/>
              </a:rPr>
              <a:t>12</a:t>
            </a:r>
            <a:r>
              <a:rPr lang="nl-NL" sz="3365" b="1" dirty="0">
                <a:solidFill>
                  <a:schemeClr val="bg1"/>
                </a:solidFill>
              </a:rPr>
              <a:t>Sy doel daarmee was om die gelowiges toe te rus vir hulle diens en vir die opbou van die liggaam van Christus. </a:t>
            </a:r>
            <a:r>
              <a:rPr lang="nl-NL" sz="2800" b="1" dirty="0">
                <a:solidFill>
                  <a:schemeClr val="bg1"/>
                </a:solidFill>
                <a:latin typeface="Trade Gothic LT Std Bold Conden"/>
              </a:rPr>
              <a:t>13</a:t>
            </a:r>
            <a:r>
              <a:rPr lang="nl-NL" sz="3365" b="1" dirty="0">
                <a:solidFill>
                  <a:schemeClr val="bg1"/>
                </a:solidFill>
              </a:rPr>
              <a:t>So sal ons uiteindelik almal kom tot die werklike eenheid in ons geloof en in ons kennis van die Seun van God. Dan sal ons, sy kerk, soos 'n volgroeide mens wees, so volmaak en volwasse soos Christus. </a:t>
            </a:r>
            <a:endParaRPr lang="nl-NL" sz="3365" dirty="0">
              <a:solidFill>
                <a:schemeClr val="bg1"/>
              </a:solidFill>
            </a:endParaRPr>
          </a:p>
        </p:txBody>
      </p:sp>
    </p:spTree>
    <p:extLst>
      <p:ext uri="{BB962C8B-B14F-4D97-AF65-F5344CB8AC3E}">
        <p14:creationId xmlns:p14="http://schemas.microsoft.com/office/powerpoint/2010/main" val="346261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4752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2800" b="1" dirty="0">
                <a:solidFill>
                  <a:schemeClr val="bg1"/>
                </a:solidFill>
                <a:latin typeface="Trade Gothic LT Std Bold Conden"/>
              </a:rPr>
              <a:t>14</a:t>
            </a:r>
            <a:r>
              <a:rPr lang="nl-NL" sz="3365" b="1" dirty="0">
                <a:solidFill>
                  <a:schemeClr val="bg1"/>
                </a:solidFill>
              </a:rPr>
              <a:t>Dan sal ons nie meer kinders wees nie; ons sal nie meer soos golwe op en af en heen en weer geslinger word deur elke wind van dwaalleer as vals leraars ons met hulle slinksheid en listigheid op dwaalweë wil wegvoer nie. </a:t>
            </a:r>
            <a:r>
              <a:rPr lang="nl-NL" sz="2800" b="1" dirty="0">
                <a:solidFill>
                  <a:schemeClr val="bg1"/>
                </a:solidFill>
                <a:latin typeface="Trade Gothic LT Std Bold Conden"/>
              </a:rPr>
              <a:t>15</a:t>
            </a:r>
            <a:r>
              <a:rPr lang="nl-NL" sz="3365" b="1" dirty="0">
                <a:solidFill>
                  <a:schemeClr val="bg1"/>
                </a:solidFill>
              </a:rPr>
              <a:t>Nee, ons sal in liefde by die waarheid bly en so in alle opsigte groei na Christus toe. Hy is immers die hoof, </a:t>
            </a:r>
            <a:endParaRPr lang="nl-NL" sz="3365" dirty="0">
              <a:solidFill>
                <a:schemeClr val="bg1"/>
              </a:solidFill>
            </a:endParaRPr>
          </a:p>
        </p:txBody>
      </p:sp>
    </p:spTree>
    <p:extLst>
      <p:ext uri="{BB962C8B-B14F-4D97-AF65-F5344CB8AC3E}">
        <p14:creationId xmlns:p14="http://schemas.microsoft.com/office/powerpoint/2010/main" val="174853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1676401" y="761527"/>
            <a:ext cx="7181850" cy="2681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16en uit Hom groei die hele liggaam. Die verskillende liggaamsdele pas by mekaar en vorm saam 'n eenheid. Elkeen van hulle vervul sy funksie, en so bou die liggaam homself op in liefde.</a:t>
            </a:r>
            <a:endParaRPr lang="nl-NL" sz="3365" dirty="0">
              <a:solidFill>
                <a:schemeClr val="bg1"/>
              </a:solidFill>
            </a:endParaRPr>
          </a:p>
        </p:txBody>
      </p:sp>
    </p:spTree>
    <p:extLst>
      <p:ext uri="{BB962C8B-B14F-4D97-AF65-F5344CB8AC3E}">
        <p14:creationId xmlns:p14="http://schemas.microsoft.com/office/powerpoint/2010/main" val="35664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1473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US" sz="4207" kern="0" dirty="0">
                <a:solidFill>
                  <a:schemeClr val="bg1"/>
                </a:solidFill>
              </a:rPr>
              <a:t>Hoof </a:t>
            </a:r>
            <a:r>
              <a:rPr lang="en-US" sz="4207" kern="0" dirty="0" err="1">
                <a:solidFill>
                  <a:schemeClr val="bg1"/>
                </a:solidFill>
              </a:rPr>
              <a:t>Tema</a:t>
            </a:r>
            <a:endParaRPr lang="en-US" sz="4207" kern="0" dirty="0">
              <a:solidFill>
                <a:schemeClr val="bg1"/>
              </a:solidFill>
            </a:endParaRPr>
          </a:p>
        </p:txBody>
      </p:sp>
      <p:sp>
        <p:nvSpPr>
          <p:cNvPr id="9" name="TextBox 9"/>
          <p:cNvSpPr txBox="1"/>
          <p:nvPr/>
        </p:nvSpPr>
        <p:spPr>
          <a:xfrm>
            <a:off x="2171795" y="1353611"/>
            <a:ext cx="8083375" cy="4752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i="1" dirty="0">
                <a:solidFill>
                  <a:schemeClr val="bg1"/>
                </a:solidFill>
              </a:rPr>
              <a:t>Efesiers 4:1</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dirty="0">
                <a:solidFill>
                  <a:schemeClr val="bg1"/>
                </a:solidFill>
              </a:rPr>
              <a:t>Ek druk julle dit op die hart,..... Laat julle lewenswandel in ooreenstemming wees met die roeping wat julle van God ontvang het. </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3365" i="1" dirty="0">
                <a:solidFill>
                  <a:schemeClr val="bg1"/>
                </a:solidFill>
              </a:rPr>
              <a:t>“I therefore, a prisoner for the Lord, urge you to walk in a manner worthy of the calling to which you have been called”</a:t>
            </a:r>
            <a:endParaRPr lang="nl-NL" sz="3365" i="1" dirty="0">
              <a:solidFill>
                <a:schemeClr val="bg1"/>
              </a:solidFill>
            </a:endParaRPr>
          </a:p>
        </p:txBody>
      </p:sp>
    </p:spTree>
    <p:extLst>
      <p:ext uri="{BB962C8B-B14F-4D97-AF65-F5344CB8AC3E}">
        <p14:creationId xmlns:p14="http://schemas.microsoft.com/office/powerpoint/2010/main" val="88227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 Longing for Jesus"/>
          <p:cNvSpPr txBox="1">
            <a:spLocks/>
          </p:cNvSpPr>
          <p:nvPr/>
        </p:nvSpPr>
        <p:spPr>
          <a:xfrm>
            <a:off x="1690856" y="113681"/>
            <a:ext cx="8838267" cy="1473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783" rIns="42783"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US" sz="4207" kern="0" dirty="0">
                <a:solidFill>
                  <a:schemeClr val="bg1"/>
                </a:solidFill>
              </a:rPr>
              <a:t>Hoof </a:t>
            </a:r>
            <a:r>
              <a:rPr lang="en-US" sz="4207" kern="0" dirty="0" err="1">
                <a:solidFill>
                  <a:schemeClr val="bg1"/>
                </a:solidFill>
              </a:rPr>
              <a:t>Tema</a:t>
            </a:r>
            <a:endParaRPr lang="en-US" sz="4207" kern="0" dirty="0">
              <a:solidFill>
                <a:schemeClr val="bg1"/>
              </a:solidFill>
            </a:endParaRPr>
          </a:p>
        </p:txBody>
      </p:sp>
      <p:sp>
        <p:nvSpPr>
          <p:cNvPr id="9" name="TextBox 9"/>
          <p:cNvSpPr txBox="1"/>
          <p:nvPr/>
        </p:nvSpPr>
        <p:spPr>
          <a:xfrm>
            <a:off x="2171795" y="1353611"/>
            <a:ext cx="7861109" cy="2163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783" rIns="42783">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i="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3365" b="1" i="1" dirty="0">
                <a:solidFill>
                  <a:schemeClr val="bg1"/>
                </a:solidFill>
              </a:rPr>
              <a:t>- Ek druk julle dit op die hart</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3365" b="1" dirty="0">
              <a:solidFill>
                <a:schemeClr val="bg1"/>
              </a:solidFill>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3365" i="1" dirty="0">
                <a:solidFill>
                  <a:schemeClr val="bg1"/>
                </a:solidFill>
              </a:rPr>
              <a:t>- “I… urge you”</a:t>
            </a:r>
            <a:endParaRPr lang="nl-NL" sz="3365" i="1" dirty="0">
              <a:solidFill>
                <a:schemeClr val="bg1"/>
              </a:solidFill>
            </a:endParaRPr>
          </a:p>
        </p:txBody>
      </p:sp>
    </p:spTree>
    <p:extLst>
      <p:ext uri="{BB962C8B-B14F-4D97-AF65-F5344CB8AC3E}">
        <p14:creationId xmlns:p14="http://schemas.microsoft.com/office/powerpoint/2010/main" val="839995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Props1.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2.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3.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AD8EE74-39E9-492F-9097-95095CC41985}">
  <ds:schemaRefs>
    <ds:schemaRef ds:uri="http://purl.org/dc/elements/1.1/"/>
    <ds:schemaRef ds:uri="http://schemas.microsoft.com/office/2006/metadata/properties"/>
    <ds:schemaRef ds:uri="33e77a83-5a87-48ae-9212-a1963549f2a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0403649-5801-4472-b8e8-03f4b0112c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1528</Words>
  <Application>Microsoft Office PowerPoint</Application>
  <PresentationFormat>Custom</PresentationFormat>
  <Paragraphs>147</Paragraphs>
  <Slides>30</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Trade Gothic LT Std</vt:lpstr>
      <vt:lpstr>Trade Gothic LT Std Bold</vt:lpstr>
      <vt:lpstr>Trade Gothic LT Std Bold Conden</vt:lpstr>
      <vt:lpstr>Trade Gothic LT Std Condensed 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Victor, Herman (PHF)</cp:lastModifiedBy>
  <cp:revision>79</cp:revision>
  <dcterms:created xsi:type="dcterms:W3CDTF">2021-11-18T11:02:30Z</dcterms:created>
  <dcterms:modified xsi:type="dcterms:W3CDTF">2023-10-01T05:34:23Z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