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55"/>
  </p:notesMasterIdLst>
  <p:sldIdLst>
    <p:sldId id="315" r:id="rId6"/>
    <p:sldId id="261" r:id="rId7"/>
    <p:sldId id="277" r:id="rId8"/>
    <p:sldId id="276" r:id="rId9"/>
    <p:sldId id="275" r:id="rId10"/>
    <p:sldId id="278" r:id="rId11"/>
    <p:sldId id="303" r:id="rId12"/>
    <p:sldId id="273" r:id="rId13"/>
    <p:sldId id="281" r:id="rId14"/>
    <p:sldId id="282" r:id="rId15"/>
    <p:sldId id="283" r:id="rId16"/>
    <p:sldId id="284" r:id="rId17"/>
    <p:sldId id="316" r:id="rId18"/>
    <p:sldId id="317" r:id="rId19"/>
    <p:sldId id="291" r:id="rId20"/>
    <p:sldId id="260" r:id="rId21"/>
    <p:sldId id="292" r:id="rId22"/>
    <p:sldId id="293" r:id="rId23"/>
    <p:sldId id="294" r:id="rId24"/>
    <p:sldId id="295" r:id="rId25"/>
    <p:sldId id="296" r:id="rId26"/>
    <p:sldId id="297" r:id="rId27"/>
    <p:sldId id="318" r:id="rId28"/>
    <p:sldId id="319" r:id="rId29"/>
    <p:sldId id="320" r:id="rId30"/>
    <p:sldId id="321" r:id="rId31"/>
    <p:sldId id="322" r:id="rId32"/>
    <p:sldId id="299" r:id="rId33"/>
    <p:sldId id="280" r:id="rId34"/>
    <p:sldId id="300" r:id="rId35"/>
    <p:sldId id="302" r:id="rId36"/>
    <p:sldId id="301" r:id="rId37"/>
    <p:sldId id="305" r:id="rId38"/>
    <p:sldId id="307" r:id="rId39"/>
    <p:sldId id="306" r:id="rId40"/>
    <p:sldId id="308" r:id="rId41"/>
    <p:sldId id="309" r:id="rId42"/>
    <p:sldId id="310" r:id="rId43"/>
    <p:sldId id="262" r:id="rId44"/>
    <p:sldId id="312" r:id="rId45"/>
    <p:sldId id="279" r:id="rId46"/>
    <p:sldId id="313" r:id="rId47"/>
    <p:sldId id="314" r:id="rId48"/>
    <p:sldId id="263" r:id="rId49"/>
    <p:sldId id="265" r:id="rId50"/>
    <p:sldId id="270" r:id="rId51"/>
    <p:sldId id="271" r:id="rId52"/>
    <p:sldId id="267" r:id="rId53"/>
    <p:sldId id="272" r:id="rId54"/>
  </p:sldIdLst>
  <p:sldSz cx="12204700" cy="9756775"/>
  <p:notesSz cx="6858000" cy="9144000"/>
  <p:defaultTextStyle>
    <a:defPPr>
      <a:defRPr lang="en-US"/>
    </a:defPPr>
    <a:lvl1pPr marL="0" algn="l" defTabSz="1254836" rtl="0" eaLnBrk="1" latinLnBrk="0" hangingPunct="1">
      <a:defRPr sz="2470" kern="1200">
        <a:solidFill>
          <a:schemeClr val="tx1"/>
        </a:solidFill>
        <a:latin typeface="+mn-lt"/>
        <a:ea typeface="+mn-ea"/>
        <a:cs typeface="+mn-cs"/>
      </a:defRPr>
    </a:lvl1pPr>
    <a:lvl2pPr marL="627417" algn="l" defTabSz="1254836" rtl="0" eaLnBrk="1" latinLnBrk="0" hangingPunct="1">
      <a:defRPr sz="2470" kern="1200">
        <a:solidFill>
          <a:schemeClr val="tx1"/>
        </a:solidFill>
        <a:latin typeface="+mn-lt"/>
        <a:ea typeface="+mn-ea"/>
        <a:cs typeface="+mn-cs"/>
      </a:defRPr>
    </a:lvl2pPr>
    <a:lvl3pPr marL="1254836" algn="l" defTabSz="1254836" rtl="0" eaLnBrk="1" latinLnBrk="0" hangingPunct="1">
      <a:defRPr sz="2470" kern="1200">
        <a:solidFill>
          <a:schemeClr val="tx1"/>
        </a:solidFill>
        <a:latin typeface="+mn-lt"/>
        <a:ea typeface="+mn-ea"/>
        <a:cs typeface="+mn-cs"/>
      </a:defRPr>
    </a:lvl3pPr>
    <a:lvl4pPr marL="1882253" algn="l" defTabSz="1254836" rtl="0" eaLnBrk="1" latinLnBrk="0" hangingPunct="1">
      <a:defRPr sz="2470" kern="1200">
        <a:solidFill>
          <a:schemeClr val="tx1"/>
        </a:solidFill>
        <a:latin typeface="+mn-lt"/>
        <a:ea typeface="+mn-ea"/>
        <a:cs typeface="+mn-cs"/>
      </a:defRPr>
    </a:lvl4pPr>
    <a:lvl5pPr marL="2509671" algn="l" defTabSz="1254836" rtl="0" eaLnBrk="1" latinLnBrk="0" hangingPunct="1">
      <a:defRPr sz="2470" kern="1200">
        <a:solidFill>
          <a:schemeClr val="tx1"/>
        </a:solidFill>
        <a:latin typeface="+mn-lt"/>
        <a:ea typeface="+mn-ea"/>
        <a:cs typeface="+mn-cs"/>
      </a:defRPr>
    </a:lvl5pPr>
    <a:lvl6pPr marL="3137088" algn="l" defTabSz="1254836" rtl="0" eaLnBrk="1" latinLnBrk="0" hangingPunct="1">
      <a:defRPr sz="2470" kern="1200">
        <a:solidFill>
          <a:schemeClr val="tx1"/>
        </a:solidFill>
        <a:latin typeface="+mn-lt"/>
        <a:ea typeface="+mn-ea"/>
        <a:cs typeface="+mn-cs"/>
      </a:defRPr>
    </a:lvl6pPr>
    <a:lvl7pPr marL="3764507" algn="l" defTabSz="1254836" rtl="0" eaLnBrk="1" latinLnBrk="0" hangingPunct="1">
      <a:defRPr sz="2470" kern="1200">
        <a:solidFill>
          <a:schemeClr val="tx1"/>
        </a:solidFill>
        <a:latin typeface="+mn-lt"/>
        <a:ea typeface="+mn-ea"/>
        <a:cs typeface="+mn-cs"/>
      </a:defRPr>
    </a:lvl7pPr>
    <a:lvl8pPr marL="4391924" algn="l" defTabSz="1254836" rtl="0" eaLnBrk="1" latinLnBrk="0" hangingPunct="1">
      <a:defRPr sz="2470" kern="1200">
        <a:solidFill>
          <a:schemeClr val="tx1"/>
        </a:solidFill>
        <a:latin typeface="+mn-lt"/>
        <a:ea typeface="+mn-ea"/>
        <a:cs typeface="+mn-cs"/>
      </a:defRPr>
    </a:lvl8pPr>
    <a:lvl9pPr marL="5019342" algn="l" defTabSz="1254836" rtl="0" eaLnBrk="1" latinLnBrk="0" hangingPunct="1">
      <a:defRPr sz="247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E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1405" autoAdjust="0"/>
  </p:normalViewPr>
  <p:slideViewPr>
    <p:cSldViewPr snapToGrid="0" snapToObjects="1">
      <p:cViewPr varScale="1">
        <p:scale>
          <a:sx n="45" d="100"/>
          <a:sy n="45" d="100"/>
        </p:scale>
        <p:origin x="2098" y="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E52CD-D1E1-4569-93EC-9CF738D1D596}" type="datetimeFigureOut">
              <a:rPr lang="en-GB" smtClean="0"/>
              <a:t>02/10/2022</a:t>
            </a:fld>
            <a:endParaRPr lang="en-GB"/>
          </a:p>
        </p:txBody>
      </p:sp>
      <p:sp>
        <p:nvSpPr>
          <p:cNvPr id="4" name="Slide Image Placeholder 3"/>
          <p:cNvSpPr>
            <a:spLocks noGrp="1" noRot="1" noChangeAspect="1"/>
          </p:cNvSpPr>
          <p:nvPr>
            <p:ph type="sldImg" idx="2"/>
          </p:nvPr>
        </p:nvSpPr>
        <p:spPr>
          <a:xfrm>
            <a:off x="1498600" y="1143000"/>
            <a:ext cx="3860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8B90-61D0-42E6-B169-113698FD4ED0}" type="slidenum">
              <a:rPr lang="en-GB" smtClean="0"/>
              <a:t>‹#›</a:t>
            </a:fld>
            <a:endParaRPr lang="en-GB"/>
          </a:p>
        </p:txBody>
      </p:sp>
    </p:spTree>
    <p:extLst>
      <p:ext uri="{BB962C8B-B14F-4D97-AF65-F5344CB8AC3E}">
        <p14:creationId xmlns:p14="http://schemas.microsoft.com/office/powerpoint/2010/main" val="237614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Hoe gebeur dit dat kinders van God in die tronk beland?Die Satan het natuurlik ’n groot aandeel hierin.En, soos wat baie kere gebeur, maak hy van slegte mense gebruik om sy plannetjies vir hom uit te voer. Wat gebeur het,is dt...Hierdie boek Handelinge vertel vir ons hoe die evangeliegevorder het van Jerusalem af tot in Rome, die hoofstad van die destydse Romeinse ryk.Hierdie boek begin met ’n handjievol dissipels daar in Jerusalem-daar waar die Here Jesus gekruisig is-en waar Hy uit die dood uit opgestaan het-en waarvandaan Hy na die hemelopgevaar het-en waar die Heilige Gees uitgestort is,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29</a:t>
            </a:fld>
            <a:endParaRPr lang="en-GB"/>
          </a:p>
        </p:txBody>
      </p:sp>
    </p:spTree>
    <p:extLst>
      <p:ext uri="{BB962C8B-B14F-4D97-AF65-F5344CB8AC3E}">
        <p14:creationId xmlns:p14="http://schemas.microsoft.com/office/powerpoint/2010/main" val="165602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Dink gou hieraan.  Jy vat hou na hou.  Lelike woorde, onregverdige hantering, seer fisies en emosioneel.  Om daarna te bgin bid kan moeilik wees.  Maar wat dit ook is in hierdie situasie is ‘n getuinis van God vir die wagte en mede gevangenis.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38</a:t>
            </a:fld>
            <a:endParaRPr lang="en-GB"/>
          </a:p>
        </p:txBody>
      </p:sp>
    </p:spTree>
    <p:extLst>
      <p:ext uri="{BB962C8B-B14F-4D97-AF65-F5344CB8AC3E}">
        <p14:creationId xmlns:p14="http://schemas.microsoft.com/office/powerpoint/2010/main" val="915132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Daar’s</a:t>
            </a:r>
            <a:r>
              <a:rPr lang="en-GB" dirty="0"/>
              <a:t> </a:t>
            </a:r>
            <a:r>
              <a:rPr lang="en-GB" dirty="0" err="1"/>
              <a:t>nie</a:t>
            </a:r>
            <a:r>
              <a:rPr lang="en-GB" dirty="0"/>
              <a:t> </a:t>
            </a:r>
            <a:r>
              <a:rPr lang="en-GB" dirty="0" err="1"/>
              <a:t>eintlik</a:t>
            </a:r>
            <a:r>
              <a:rPr lang="en-GB" dirty="0"/>
              <a:t> rede </a:t>
            </a:r>
            <a:r>
              <a:rPr lang="en-GB" dirty="0" err="1"/>
              <a:t>vir</a:t>
            </a:r>
            <a:r>
              <a:rPr lang="en-GB" dirty="0"/>
              <a:t> </a:t>
            </a:r>
            <a:r>
              <a:rPr lang="en-GB" dirty="0" err="1"/>
              <a:t>lofsange</a:t>
            </a:r>
            <a:r>
              <a:rPr lang="en-GB" dirty="0"/>
              <a:t> </a:t>
            </a:r>
            <a:r>
              <a:rPr lang="en-GB" dirty="0" err="1"/>
              <a:t>nie!Daar’s</a:t>
            </a:r>
            <a:r>
              <a:rPr lang="en-GB" dirty="0"/>
              <a:t> </a:t>
            </a:r>
            <a:r>
              <a:rPr lang="en-GB" dirty="0" err="1"/>
              <a:t>eintlik</a:t>
            </a:r>
            <a:r>
              <a:rPr lang="en-GB" dirty="0"/>
              <a:t> </a:t>
            </a:r>
            <a:r>
              <a:rPr lang="en-GB" dirty="0" err="1"/>
              <a:t>baie</a:t>
            </a:r>
            <a:r>
              <a:rPr lang="en-GB" dirty="0"/>
              <a:t> rede </a:t>
            </a:r>
            <a:r>
              <a:rPr lang="en-GB" dirty="0" err="1"/>
              <a:t>vir</a:t>
            </a:r>
            <a:r>
              <a:rPr lang="en-GB" dirty="0"/>
              <a:t> </a:t>
            </a:r>
            <a:r>
              <a:rPr lang="en-GB" dirty="0" err="1"/>
              <a:t>woede</a:t>
            </a:r>
            <a:r>
              <a:rPr lang="en-GB" dirty="0"/>
              <a:t> </a:t>
            </a:r>
            <a:r>
              <a:rPr lang="en-GB" dirty="0" err="1"/>
              <a:t>en</a:t>
            </a:r>
            <a:r>
              <a:rPr lang="en-GB" dirty="0"/>
              <a:t> </a:t>
            </a:r>
            <a:r>
              <a:rPr lang="en-GB" dirty="0" err="1"/>
              <a:t>bitterheid</a:t>
            </a:r>
            <a:r>
              <a:rPr lang="en-GB" dirty="0"/>
              <a:t>:-die </a:t>
            </a:r>
            <a:r>
              <a:rPr lang="en-GB" dirty="0" err="1"/>
              <a:t>meeste</a:t>
            </a:r>
            <a:r>
              <a:rPr lang="en-GB" dirty="0"/>
              <a:t> </a:t>
            </a:r>
            <a:r>
              <a:rPr lang="en-GB" dirty="0" err="1"/>
              <a:t>mense</a:t>
            </a:r>
            <a:r>
              <a:rPr lang="en-GB" dirty="0"/>
              <a:t> in </a:t>
            </a:r>
            <a:r>
              <a:rPr lang="en-GB" dirty="0" err="1"/>
              <a:t>daardie</a:t>
            </a:r>
            <a:r>
              <a:rPr lang="en-GB" dirty="0"/>
              <a:t> </a:t>
            </a:r>
            <a:r>
              <a:rPr lang="en-GB" dirty="0" err="1"/>
              <a:t>situasie</a:t>
            </a:r>
            <a:r>
              <a:rPr lang="en-GB" dirty="0"/>
              <a:t> </a:t>
            </a:r>
            <a:r>
              <a:rPr lang="en-GB" dirty="0" err="1"/>
              <a:t>sou</a:t>
            </a:r>
            <a:r>
              <a:rPr lang="en-GB" dirty="0"/>
              <a:t> </a:t>
            </a:r>
            <a:r>
              <a:rPr lang="en-GB" dirty="0" err="1"/>
              <a:t>hulle</a:t>
            </a:r>
            <a:r>
              <a:rPr lang="en-GB" dirty="0"/>
              <a:t> nag </a:t>
            </a:r>
            <a:r>
              <a:rPr lang="en-GB" dirty="0" err="1"/>
              <a:t>omgekla</a:t>
            </a:r>
            <a:r>
              <a:rPr lang="en-GB" dirty="0"/>
              <a:t> het </a:t>
            </a:r>
            <a:r>
              <a:rPr lang="en-GB" dirty="0" err="1"/>
              <a:t>oor</a:t>
            </a:r>
            <a:r>
              <a:rPr lang="en-GB" dirty="0"/>
              <a:t> </a:t>
            </a:r>
            <a:r>
              <a:rPr lang="en-GB" dirty="0" err="1"/>
              <a:t>hulle</a:t>
            </a:r>
            <a:r>
              <a:rPr lang="en-GB" dirty="0"/>
              <a:t> </a:t>
            </a:r>
            <a:r>
              <a:rPr lang="en-GB" dirty="0" err="1"/>
              <a:t>pyn</a:t>
            </a:r>
            <a:r>
              <a:rPr lang="en-GB" dirty="0"/>
              <a:t> </a:t>
            </a:r>
            <a:r>
              <a:rPr lang="en-GB" dirty="0" err="1"/>
              <a:t>en</a:t>
            </a:r>
            <a:r>
              <a:rPr lang="en-GB" dirty="0"/>
              <a:t> </a:t>
            </a:r>
            <a:r>
              <a:rPr lang="en-GB" dirty="0" err="1"/>
              <a:t>oor</a:t>
            </a:r>
            <a:r>
              <a:rPr lang="en-GB" dirty="0"/>
              <a:t> die </a:t>
            </a:r>
            <a:r>
              <a:rPr lang="en-GB" dirty="0" err="1"/>
              <a:t>onregverdige</a:t>
            </a:r>
            <a:r>
              <a:rPr lang="en-GB" dirty="0"/>
              <a:t> </a:t>
            </a:r>
            <a:r>
              <a:rPr lang="en-GB" dirty="0" err="1"/>
              <a:t>behandeling</a:t>
            </a:r>
            <a:r>
              <a:rPr lang="en-GB" dirty="0"/>
              <a:t> wat </a:t>
            </a:r>
            <a:r>
              <a:rPr lang="en-GB" dirty="0" err="1"/>
              <a:t>hulle</a:t>
            </a:r>
            <a:r>
              <a:rPr lang="en-GB" dirty="0"/>
              <a:t> </a:t>
            </a:r>
            <a:r>
              <a:rPr lang="en-GB" dirty="0" err="1"/>
              <a:t>gekry</a:t>
            </a:r>
            <a:r>
              <a:rPr lang="en-GB" dirty="0"/>
              <a:t> het;-hoe </a:t>
            </a:r>
            <a:r>
              <a:rPr lang="en-GB" dirty="0" err="1"/>
              <a:t>maklik</a:t>
            </a:r>
            <a:r>
              <a:rPr lang="en-GB" dirty="0"/>
              <a:t> </a:t>
            </a:r>
            <a:r>
              <a:rPr lang="en-GB" dirty="0" err="1"/>
              <a:t>kon</a:t>
            </a:r>
            <a:r>
              <a:rPr lang="en-GB" dirty="0"/>
              <a:t> Paulus of </a:t>
            </a:r>
            <a:r>
              <a:rPr lang="en-GB" dirty="0" err="1"/>
              <a:t>Silasnie</a:t>
            </a:r>
            <a:r>
              <a:rPr lang="en-GB" dirty="0"/>
              <a:t> </a:t>
            </a:r>
            <a:r>
              <a:rPr lang="en-GB" dirty="0" err="1"/>
              <a:t>gedink</a:t>
            </a:r>
            <a:r>
              <a:rPr lang="en-GB" dirty="0"/>
              <a:t> het </a:t>
            </a:r>
            <a:r>
              <a:rPr lang="en-GB" dirty="0" err="1"/>
              <a:t>nie:ek</a:t>
            </a:r>
            <a:r>
              <a:rPr lang="en-GB" dirty="0"/>
              <a:t> offer my hele </a:t>
            </a:r>
            <a:r>
              <a:rPr lang="en-GB" dirty="0" err="1"/>
              <a:t>lewe</a:t>
            </a:r>
            <a:r>
              <a:rPr lang="en-GB" dirty="0"/>
              <a:t> </a:t>
            </a:r>
            <a:r>
              <a:rPr lang="en-GB" dirty="0" err="1"/>
              <a:t>vir</a:t>
            </a:r>
            <a:r>
              <a:rPr lang="en-GB" dirty="0"/>
              <a:t> die </a:t>
            </a:r>
            <a:r>
              <a:rPr lang="en-GB" dirty="0" err="1"/>
              <a:t>werk</a:t>
            </a:r>
            <a:r>
              <a:rPr lang="en-GB" dirty="0"/>
              <a:t> van die Here op, </a:t>
            </a:r>
            <a:r>
              <a:rPr lang="en-GB" dirty="0" err="1"/>
              <a:t>en</a:t>
            </a:r>
            <a:r>
              <a:rPr lang="en-GB" dirty="0"/>
              <a:t> </a:t>
            </a:r>
            <a:r>
              <a:rPr lang="en-GB" dirty="0" err="1"/>
              <a:t>kyk</a:t>
            </a:r>
            <a:r>
              <a:rPr lang="en-GB" dirty="0"/>
              <a:t> wat </a:t>
            </a:r>
            <a:r>
              <a:rPr lang="en-GB" dirty="0" err="1"/>
              <a:t>laat</a:t>
            </a:r>
            <a:r>
              <a:rPr lang="en-GB" dirty="0"/>
              <a:t> Hy met my </a:t>
            </a:r>
            <a:r>
              <a:rPr lang="en-GB" dirty="0" err="1"/>
              <a:t>gebeur</a:t>
            </a:r>
            <a:r>
              <a:rPr lang="en-GB" dirty="0"/>
              <a:t>!-s </a:t>
            </a:r>
            <a:r>
              <a:rPr lang="en-GB" dirty="0" err="1"/>
              <a:t>mens</a:t>
            </a:r>
            <a:r>
              <a:rPr lang="en-GB" dirty="0"/>
              <a:t> </a:t>
            </a:r>
            <a:r>
              <a:rPr lang="en-GB" dirty="0" err="1"/>
              <a:t>nog</a:t>
            </a:r>
            <a:r>
              <a:rPr lang="en-GB" dirty="0"/>
              <a:t> dink </a:t>
            </a:r>
            <a:r>
              <a:rPr lang="en-GB" dirty="0" err="1"/>
              <a:t>aan</a:t>
            </a:r>
            <a:r>
              <a:rPr lang="en-GB" dirty="0"/>
              <a:t> </a:t>
            </a:r>
            <a:r>
              <a:rPr lang="en-GB" dirty="0" err="1"/>
              <a:t>iemand</a:t>
            </a:r>
            <a:r>
              <a:rPr lang="en-GB" dirty="0"/>
              <a:t> wat in </a:t>
            </a:r>
            <a:r>
              <a:rPr lang="en-GB" dirty="0" err="1"/>
              <a:t>daardie</a:t>
            </a:r>
            <a:r>
              <a:rPr lang="en-GB" dirty="0"/>
              <a:t> </a:t>
            </a:r>
            <a:r>
              <a:rPr lang="en-GB" dirty="0" err="1"/>
              <a:t>situasie</a:t>
            </a:r>
            <a:r>
              <a:rPr lang="en-GB" dirty="0"/>
              <a:t> bid, dan </a:t>
            </a:r>
            <a:r>
              <a:rPr lang="en-GB" dirty="0" err="1"/>
              <a:t>stel</a:t>
            </a:r>
            <a:r>
              <a:rPr lang="en-GB" dirty="0"/>
              <a:t> </a:t>
            </a:r>
            <a:r>
              <a:rPr lang="en-GB" dirty="0" err="1"/>
              <a:t>jy</a:t>
            </a:r>
            <a:r>
              <a:rPr lang="en-GB" dirty="0"/>
              <a:t> </a:t>
            </a:r>
            <a:r>
              <a:rPr lang="en-GB" dirty="0" err="1"/>
              <a:t>jou</a:t>
            </a:r>
            <a:r>
              <a:rPr lang="en-GB" dirty="0"/>
              <a:t> </a:t>
            </a:r>
            <a:r>
              <a:rPr lang="en-GB" dirty="0" err="1"/>
              <a:t>iemand</a:t>
            </a:r>
            <a:r>
              <a:rPr lang="en-GB" dirty="0"/>
              <a:t> </a:t>
            </a:r>
            <a:r>
              <a:rPr lang="en-GB" dirty="0" err="1"/>
              <a:t>voor</a:t>
            </a:r>
            <a:r>
              <a:rPr lang="en-GB" dirty="0"/>
              <a:t> wat dinge bid </a:t>
            </a:r>
            <a:r>
              <a:rPr lang="en-GB" dirty="0" err="1"/>
              <a:t>soos:Here</a:t>
            </a:r>
            <a:r>
              <a:rPr lang="en-GB" dirty="0"/>
              <a:t>, </a:t>
            </a:r>
            <a:r>
              <a:rPr lang="en-GB" dirty="0" err="1"/>
              <a:t>waar</a:t>
            </a:r>
            <a:r>
              <a:rPr lang="en-GB" dirty="0"/>
              <a:t> was U </a:t>
            </a:r>
            <a:r>
              <a:rPr lang="en-GB" dirty="0" err="1"/>
              <a:t>vandag?Hoe</a:t>
            </a:r>
            <a:r>
              <a:rPr lang="en-GB" dirty="0"/>
              <a:t> </a:t>
            </a:r>
            <a:r>
              <a:rPr lang="en-GB" dirty="0" err="1"/>
              <a:t>kan</a:t>
            </a:r>
            <a:r>
              <a:rPr lang="en-GB" dirty="0"/>
              <a:t> U </a:t>
            </a:r>
            <a:r>
              <a:rPr lang="en-GB" dirty="0" err="1"/>
              <a:t>niks</a:t>
            </a:r>
            <a:r>
              <a:rPr lang="en-GB" dirty="0"/>
              <a:t> </a:t>
            </a:r>
            <a:r>
              <a:rPr lang="en-GB" dirty="0" err="1"/>
              <a:t>doen</a:t>
            </a:r>
            <a:r>
              <a:rPr lang="en-GB" dirty="0"/>
              <a:t> </a:t>
            </a:r>
            <a:r>
              <a:rPr lang="en-GB" dirty="0" err="1"/>
              <a:t>nie</a:t>
            </a:r>
            <a:r>
              <a:rPr lang="en-GB" dirty="0"/>
              <a:t> as </a:t>
            </a:r>
            <a:r>
              <a:rPr lang="en-GB" dirty="0" err="1"/>
              <a:t>sulke</a:t>
            </a:r>
            <a:r>
              <a:rPr lang="en-GB" dirty="0"/>
              <a:t> dinge met U </a:t>
            </a:r>
            <a:r>
              <a:rPr lang="en-GB" dirty="0" err="1"/>
              <a:t>kinders</a:t>
            </a:r>
            <a:r>
              <a:rPr lang="en-GB" dirty="0"/>
              <a:t> </a:t>
            </a:r>
            <a:r>
              <a:rPr lang="en-GB" dirty="0" err="1"/>
              <a:t>gebeur</a:t>
            </a:r>
            <a:r>
              <a:rPr lang="en-GB"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39</a:t>
            </a:fld>
            <a:endParaRPr lang="en-GB"/>
          </a:p>
        </p:txBody>
      </p:sp>
    </p:spTree>
    <p:extLst>
      <p:ext uri="{BB962C8B-B14F-4D97-AF65-F5344CB8AC3E}">
        <p14:creationId xmlns:p14="http://schemas.microsoft.com/office/powerpoint/2010/main" val="960229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Daar’s</a:t>
            </a:r>
            <a:r>
              <a:rPr lang="en-GB" dirty="0"/>
              <a:t> </a:t>
            </a:r>
            <a:r>
              <a:rPr lang="en-GB" dirty="0" err="1"/>
              <a:t>nie</a:t>
            </a:r>
            <a:r>
              <a:rPr lang="en-GB" dirty="0"/>
              <a:t> </a:t>
            </a:r>
            <a:r>
              <a:rPr lang="en-GB" dirty="0" err="1"/>
              <a:t>eintlik</a:t>
            </a:r>
            <a:r>
              <a:rPr lang="en-GB" dirty="0"/>
              <a:t> rede </a:t>
            </a:r>
            <a:r>
              <a:rPr lang="en-GB" dirty="0" err="1"/>
              <a:t>vir</a:t>
            </a:r>
            <a:r>
              <a:rPr lang="en-GB" dirty="0"/>
              <a:t> </a:t>
            </a:r>
            <a:r>
              <a:rPr lang="en-GB" dirty="0" err="1"/>
              <a:t>lofsange</a:t>
            </a:r>
            <a:r>
              <a:rPr lang="en-GB" dirty="0"/>
              <a:t> </a:t>
            </a:r>
            <a:r>
              <a:rPr lang="en-GB" dirty="0" err="1"/>
              <a:t>nie!Daar’s</a:t>
            </a:r>
            <a:r>
              <a:rPr lang="en-GB" dirty="0"/>
              <a:t> </a:t>
            </a:r>
            <a:r>
              <a:rPr lang="en-GB" dirty="0" err="1"/>
              <a:t>eintlik</a:t>
            </a:r>
            <a:r>
              <a:rPr lang="en-GB" dirty="0"/>
              <a:t> </a:t>
            </a:r>
            <a:r>
              <a:rPr lang="en-GB" dirty="0" err="1"/>
              <a:t>baie</a:t>
            </a:r>
            <a:r>
              <a:rPr lang="en-GB" dirty="0"/>
              <a:t> rede </a:t>
            </a:r>
            <a:r>
              <a:rPr lang="en-GB" dirty="0" err="1"/>
              <a:t>vir</a:t>
            </a:r>
            <a:r>
              <a:rPr lang="en-GB" dirty="0"/>
              <a:t> </a:t>
            </a:r>
            <a:r>
              <a:rPr lang="en-GB" dirty="0" err="1"/>
              <a:t>woede</a:t>
            </a:r>
            <a:r>
              <a:rPr lang="en-GB" dirty="0"/>
              <a:t> </a:t>
            </a:r>
            <a:r>
              <a:rPr lang="en-GB" dirty="0" err="1"/>
              <a:t>en</a:t>
            </a:r>
            <a:r>
              <a:rPr lang="en-GB" dirty="0"/>
              <a:t> </a:t>
            </a:r>
            <a:r>
              <a:rPr lang="en-GB" dirty="0" err="1"/>
              <a:t>bitterheid</a:t>
            </a:r>
            <a:r>
              <a:rPr lang="en-GB" dirty="0"/>
              <a:t>:-die </a:t>
            </a:r>
            <a:r>
              <a:rPr lang="en-GB" dirty="0" err="1"/>
              <a:t>meeste</a:t>
            </a:r>
            <a:r>
              <a:rPr lang="en-GB" dirty="0"/>
              <a:t> </a:t>
            </a:r>
            <a:r>
              <a:rPr lang="en-GB" dirty="0" err="1"/>
              <a:t>mense</a:t>
            </a:r>
            <a:r>
              <a:rPr lang="en-GB" dirty="0"/>
              <a:t> in </a:t>
            </a:r>
            <a:r>
              <a:rPr lang="en-GB" dirty="0" err="1"/>
              <a:t>daardie</a:t>
            </a:r>
            <a:r>
              <a:rPr lang="en-GB" dirty="0"/>
              <a:t> </a:t>
            </a:r>
            <a:r>
              <a:rPr lang="en-GB" dirty="0" err="1"/>
              <a:t>situasie</a:t>
            </a:r>
            <a:r>
              <a:rPr lang="en-GB" dirty="0"/>
              <a:t> </a:t>
            </a:r>
            <a:r>
              <a:rPr lang="en-GB" dirty="0" err="1"/>
              <a:t>sou</a:t>
            </a:r>
            <a:r>
              <a:rPr lang="en-GB" dirty="0"/>
              <a:t> </a:t>
            </a:r>
            <a:r>
              <a:rPr lang="en-GB" dirty="0" err="1"/>
              <a:t>hulle</a:t>
            </a:r>
            <a:r>
              <a:rPr lang="en-GB" dirty="0"/>
              <a:t> nag </a:t>
            </a:r>
            <a:r>
              <a:rPr lang="en-GB" dirty="0" err="1"/>
              <a:t>omgekla</a:t>
            </a:r>
            <a:r>
              <a:rPr lang="en-GB" dirty="0"/>
              <a:t> het </a:t>
            </a:r>
            <a:r>
              <a:rPr lang="en-GB" dirty="0" err="1"/>
              <a:t>oor</a:t>
            </a:r>
            <a:r>
              <a:rPr lang="en-GB" dirty="0"/>
              <a:t> </a:t>
            </a:r>
            <a:r>
              <a:rPr lang="en-GB" dirty="0" err="1"/>
              <a:t>hulle</a:t>
            </a:r>
            <a:r>
              <a:rPr lang="en-GB" dirty="0"/>
              <a:t> </a:t>
            </a:r>
            <a:r>
              <a:rPr lang="en-GB" dirty="0" err="1"/>
              <a:t>pyn</a:t>
            </a:r>
            <a:r>
              <a:rPr lang="en-GB" dirty="0"/>
              <a:t> </a:t>
            </a:r>
            <a:r>
              <a:rPr lang="en-GB" dirty="0" err="1"/>
              <a:t>en</a:t>
            </a:r>
            <a:r>
              <a:rPr lang="en-GB" dirty="0"/>
              <a:t> </a:t>
            </a:r>
            <a:r>
              <a:rPr lang="en-GB" dirty="0" err="1"/>
              <a:t>oor</a:t>
            </a:r>
            <a:r>
              <a:rPr lang="en-GB" dirty="0"/>
              <a:t> die </a:t>
            </a:r>
            <a:r>
              <a:rPr lang="en-GB" dirty="0" err="1"/>
              <a:t>onregverdige</a:t>
            </a:r>
            <a:r>
              <a:rPr lang="en-GB" dirty="0"/>
              <a:t> </a:t>
            </a:r>
            <a:r>
              <a:rPr lang="en-GB" dirty="0" err="1"/>
              <a:t>behandeling</a:t>
            </a:r>
            <a:r>
              <a:rPr lang="en-GB" dirty="0"/>
              <a:t> wat </a:t>
            </a:r>
            <a:r>
              <a:rPr lang="en-GB" dirty="0" err="1"/>
              <a:t>hulle</a:t>
            </a:r>
            <a:r>
              <a:rPr lang="en-GB" dirty="0"/>
              <a:t> </a:t>
            </a:r>
            <a:r>
              <a:rPr lang="en-GB" dirty="0" err="1"/>
              <a:t>gekry</a:t>
            </a:r>
            <a:r>
              <a:rPr lang="en-GB" dirty="0"/>
              <a:t> het;-hoe </a:t>
            </a:r>
            <a:r>
              <a:rPr lang="en-GB" dirty="0" err="1"/>
              <a:t>maklik</a:t>
            </a:r>
            <a:r>
              <a:rPr lang="en-GB" dirty="0"/>
              <a:t> </a:t>
            </a:r>
            <a:r>
              <a:rPr lang="en-GB" dirty="0" err="1"/>
              <a:t>kon</a:t>
            </a:r>
            <a:r>
              <a:rPr lang="en-GB" dirty="0"/>
              <a:t> Paulus of </a:t>
            </a:r>
            <a:r>
              <a:rPr lang="en-GB" dirty="0" err="1"/>
              <a:t>Silasnie</a:t>
            </a:r>
            <a:r>
              <a:rPr lang="en-GB" dirty="0"/>
              <a:t> </a:t>
            </a:r>
            <a:r>
              <a:rPr lang="en-GB" dirty="0" err="1"/>
              <a:t>gedink</a:t>
            </a:r>
            <a:r>
              <a:rPr lang="en-GB" dirty="0"/>
              <a:t> het </a:t>
            </a:r>
            <a:r>
              <a:rPr lang="en-GB" dirty="0" err="1"/>
              <a:t>nie:ek</a:t>
            </a:r>
            <a:r>
              <a:rPr lang="en-GB" dirty="0"/>
              <a:t> offer my hele </a:t>
            </a:r>
            <a:r>
              <a:rPr lang="en-GB" dirty="0" err="1"/>
              <a:t>lewe</a:t>
            </a:r>
            <a:r>
              <a:rPr lang="en-GB" dirty="0"/>
              <a:t> </a:t>
            </a:r>
            <a:r>
              <a:rPr lang="en-GB" dirty="0" err="1"/>
              <a:t>vir</a:t>
            </a:r>
            <a:r>
              <a:rPr lang="en-GB" dirty="0"/>
              <a:t> die </a:t>
            </a:r>
            <a:r>
              <a:rPr lang="en-GB" dirty="0" err="1"/>
              <a:t>werk</a:t>
            </a:r>
            <a:r>
              <a:rPr lang="en-GB" dirty="0"/>
              <a:t> van die Here op, </a:t>
            </a:r>
            <a:r>
              <a:rPr lang="en-GB" dirty="0" err="1"/>
              <a:t>en</a:t>
            </a:r>
            <a:r>
              <a:rPr lang="en-GB" dirty="0"/>
              <a:t> </a:t>
            </a:r>
            <a:r>
              <a:rPr lang="en-GB" dirty="0" err="1"/>
              <a:t>kyk</a:t>
            </a:r>
            <a:r>
              <a:rPr lang="en-GB" dirty="0"/>
              <a:t> wat </a:t>
            </a:r>
            <a:r>
              <a:rPr lang="en-GB" dirty="0" err="1"/>
              <a:t>laat</a:t>
            </a:r>
            <a:r>
              <a:rPr lang="en-GB" dirty="0"/>
              <a:t> Hy met my </a:t>
            </a:r>
            <a:r>
              <a:rPr lang="en-GB" dirty="0" err="1"/>
              <a:t>gebeur</a:t>
            </a:r>
            <a:r>
              <a:rPr lang="en-GB" dirty="0"/>
              <a:t>!-s </a:t>
            </a:r>
            <a:r>
              <a:rPr lang="en-GB" dirty="0" err="1"/>
              <a:t>mens</a:t>
            </a:r>
            <a:r>
              <a:rPr lang="en-GB" dirty="0"/>
              <a:t> </a:t>
            </a:r>
            <a:r>
              <a:rPr lang="en-GB" dirty="0" err="1"/>
              <a:t>nog</a:t>
            </a:r>
            <a:r>
              <a:rPr lang="en-GB" dirty="0"/>
              <a:t> dink </a:t>
            </a:r>
            <a:r>
              <a:rPr lang="en-GB" dirty="0" err="1"/>
              <a:t>aan</a:t>
            </a:r>
            <a:r>
              <a:rPr lang="en-GB" dirty="0"/>
              <a:t> </a:t>
            </a:r>
            <a:r>
              <a:rPr lang="en-GB" dirty="0" err="1"/>
              <a:t>iemand</a:t>
            </a:r>
            <a:r>
              <a:rPr lang="en-GB" dirty="0"/>
              <a:t> wat in </a:t>
            </a:r>
            <a:r>
              <a:rPr lang="en-GB" dirty="0" err="1"/>
              <a:t>daardie</a:t>
            </a:r>
            <a:r>
              <a:rPr lang="en-GB" dirty="0"/>
              <a:t> </a:t>
            </a:r>
            <a:r>
              <a:rPr lang="en-GB" dirty="0" err="1"/>
              <a:t>situasie</a:t>
            </a:r>
            <a:r>
              <a:rPr lang="en-GB" dirty="0"/>
              <a:t> bid, dan </a:t>
            </a:r>
            <a:r>
              <a:rPr lang="en-GB" dirty="0" err="1"/>
              <a:t>stel</a:t>
            </a:r>
            <a:r>
              <a:rPr lang="en-GB" dirty="0"/>
              <a:t> </a:t>
            </a:r>
            <a:r>
              <a:rPr lang="en-GB" dirty="0" err="1"/>
              <a:t>jy</a:t>
            </a:r>
            <a:r>
              <a:rPr lang="en-GB" dirty="0"/>
              <a:t> </a:t>
            </a:r>
            <a:r>
              <a:rPr lang="en-GB" dirty="0" err="1"/>
              <a:t>jou</a:t>
            </a:r>
            <a:r>
              <a:rPr lang="en-GB" dirty="0"/>
              <a:t> </a:t>
            </a:r>
            <a:r>
              <a:rPr lang="en-GB" dirty="0" err="1"/>
              <a:t>iemand</a:t>
            </a:r>
            <a:r>
              <a:rPr lang="en-GB" dirty="0"/>
              <a:t> </a:t>
            </a:r>
            <a:r>
              <a:rPr lang="en-GB" dirty="0" err="1"/>
              <a:t>voor</a:t>
            </a:r>
            <a:r>
              <a:rPr lang="en-GB" dirty="0"/>
              <a:t> wat dinge bid </a:t>
            </a:r>
            <a:r>
              <a:rPr lang="en-GB" dirty="0" err="1"/>
              <a:t>soos:Here</a:t>
            </a:r>
            <a:r>
              <a:rPr lang="en-GB" dirty="0"/>
              <a:t>, </a:t>
            </a:r>
            <a:r>
              <a:rPr lang="en-GB" dirty="0" err="1"/>
              <a:t>waar</a:t>
            </a:r>
            <a:r>
              <a:rPr lang="en-GB" dirty="0"/>
              <a:t> was U </a:t>
            </a:r>
            <a:r>
              <a:rPr lang="en-GB" dirty="0" err="1"/>
              <a:t>vandag?Hoe</a:t>
            </a:r>
            <a:r>
              <a:rPr lang="en-GB" dirty="0"/>
              <a:t> </a:t>
            </a:r>
            <a:r>
              <a:rPr lang="en-GB" dirty="0" err="1"/>
              <a:t>kan</a:t>
            </a:r>
            <a:r>
              <a:rPr lang="en-GB" dirty="0"/>
              <a:t> U </a:t>
            </a:r>
            <a:r>
              <a:rPr lang="en-GB" dirty="0" err="1"/>
              <a:t>niks</a:t>
            </a:r>
            <a:r>
              <a:rPr lang="en-GB" dirty="0"/>
              <a:t> </a:t>
            </a:r>
            <a:r>
              <a:rPr lang="en-GB" dirty="0" err="1"/>
              <a:t>doen</a:t>
            </a:r>
            <a:r>
              <a:rPr lang="en-GB" dirty="0"/>
              <a:t> </a:t>
            </a:r>
            <a:r>
              <a:rPr lang="en-GB" dirty="0" err="1"/>
              <a:t>nie</a:t>
            </a:r>
            <a:r>
              <a:rPr lang="en-GB" dirty="0"/>
              <a:t> as </a:t>
            </a:r>
            <a:r>
              <a:rPr lang="en-GB" dirty="0" err="1"/>
              <a:t>sulke</a:t>
            </a:r>
            <a:r>
              <a:rPr lang="en-GB" dirty="0"/>
              <a:t> dinge met U </a:t>
            </a:r>
            <a:r>
              <a:rPr lang="en-GB" dirty="0" err="1"/>
              <a:t>kinders</a:t>
            </a:r>
            <a:r>
              <a:rPr lang="en-GB" dirty="0"/>
              <a:t> </a:t>
            </a:r>
            <a:r>
              <a:rPr lang="en-GB" dirty="0" err="1"/>
              <a:t>gebeur</a:t>
            </a:r>
            <a:r>
              <a:rPr lang="en-GB"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40</a:t>
            </a:fld>
            <a:endParaRPr lang="en-GB"/>
          </a:p>
        </p:txBody>
      </p:sp>
    </p:spTree>
    <p:extLst>
      <p:ext uri="{BB962C8B-B14F-4D97-AF65-F5344CB8AC3E}">
        <p14:creationId xmlns:p14="http://schemas.microsoft.com/office/powerpoint/2010/main" val="263027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Daar’s</a:t>
            </a:r>
            <a:r>
              <a:rPr lang="en-GB" dirty="0"/>
              <a:t> </a:t>
            </a:r>
            <a:r>
              <a:rPr lang="en-GB" dirty="0" err="1"/>
              <a:t>nie</a:t>
            </a:r>
            <a:r>
              <a:rPr lang="en-GB" dirty="0"/>
              <a:t> </a:t>
            </a:r>
            <a:r>
              <a:rPr lang="en-GB" dirty="0" err="1"/>
              <a:t>eintlik</a:t>
            </a:r>
            <a:r>
              <a:rPr lang="en-GB" dirty="0"/>
              <a:t> rede </a:t>
            </a:r>
            <a:r>
              <a:rPr lang="en-GB" dirty="0" err="1"/>
              <a:t>vir</a:t>
            </a:r>
            <a:r>
              <a:rPr lang="en-GB" dirty="0"/>
              <a:t> </a:t>
            </a:r>
            <a:r>
              <a:rPr lang="en-GB" dirty="0" err="1"/>
              <a:t>lofsange</a:t>
            </a:r>
            <a:r>
              <a:rPr lang="en-GB" dirty="0"/>
              <a:t> </a:t>
            </a:r>
            <a:r>
              <a:rPr lang="en-GB" dirty="0" err="1"/>
              <a:t>nie!Daar’s</a:t>
            </a:r>
            <a:r>
              <a:rPr lang="en-GB" dirty="0"/>
              <a:t> </a:t>
            </a:r>
            <a:r>
              <a:rPr lang="en-GB" dirty="0" err="1"/>
              <a:t>eintlik</a:t>
            </a:r>
            <a:r>
              <a:rPr lang="en-GB" dirty="0"/>
              <a:t> </a:t>
            </a:r>
            <a:r>
              <a:rPr lang="en-GB" dirty="0" err="1"/>
              <a:t>baie</a:t>
            </a:r>
            <a:r>
              <a:rPr lang="en-GB" dirty="0"/>
              <a:t> rede </a:t>
            </a:r>
            <a:r>
              <a:rPr lang="en-GB" dirty="0" err="1"/>
              <a:t>vir</a:t>
            </a:r>
            <a:r>
              <a:rPr lang="en-GB" dirty="0"/>
              <a:t> </a:t>
            </a:r>
            <a:r>
              <a:rPr lang="en-GB" dirty="0" err="1"/>
              <a:t>woede</a:t>
            </a:r>
            <a:r>
              <a:rPr lang="en-GB" dirty="0"/>
              <a:t> </a:t>
            </a:r>
            <a:r>
              <a:rPr lang="en-GB" dirty="0" err="1"/>
              <a:t>en</a:t>
            </a:r>
            <a:r>
              <a:rPr lang="en-GB" dirty="0"/>
              <a:t> </a:t>
            </a:r>
            <a:r>
              <a:rPr lang="en-GB" dirty="0" err="1"/>
              <a:t>bitterheid</a:t>
            </a:r>
            <a:r>
              <a:rPr lang="en-GB" dirty="0"/>
              <a:t>:-die </a:t>
            </a:r>
            <a:r>
              <a:rPr lang="en-GB" dirty="0" err="1"/>
              <a:t>meeste</a:t>
            </a:r>
            <a:r>
              <a:rPr lang="en-GB" dirty="0"/>
              <a:t> </a:t>
            </a:r>
            <a:r>
              <a:rPr lang="en-GB" dirty="0" err="1"/>
              <a:t>mense</a:t>
            </a:r>
            <a:r>
              <a:rPr lang="en-GB" dirty="0"/>
              <a:t> in </a:t>
            </a:r>
            <a:r>
              <a:rPr lang="en-GB" dirty="0" err="1"/>
              <a:t>daardie</a:t>
            </a:r>
            <a:r>
              <a:rPr lang="en-GB" dirty="0"/>
              <a:t> </a:t>
            </a:r>
            <a:r>
              <a:rPr lang="en-GB" dirty="0" err="1"/>
              <a:t>situasie</a:t>
            </a:r>
            <a:r>
              <a:rPr lang="en-GB" dirty="0"/>
              <a:t> </a:t>
            </a:r>
            <a:r>
              <a:rPr lang="en-GB" dirty="0" err="1"/>
              <a:t>sou</a:t>
            </a:r>
            <a:r>
              <a:rPr lang="en-GB" dirty="0"/>
              <a:t> </a:t>
            </a:r>
            <a:r>
              <a:rPr lang="en-GB" dirty="0" err="1"/>
              <a:t>hulle</a:t>
            </a:r>
            <a:r>
              <a:rPr lang="en-GB" dirty="0"/>
              <a:t> nag </a:t>
            </a:r>
            <a:r>
              <a:rPr lang="en-GB" dirty="0" err="1"/>
              <a:t>omgekla</a:t>
            </a:r>
            <a:r>
              <a:rPr lang="en-GB" dirty="0"/>
              <a:t> het </a:t>
            </a:r>
            <a:r>
              <a:rPr lang="en-GB" dirty="0" err="1"/>
              <a:t>oor</a:t>
            </a:r>
            <a:r>
              <a:rPr lang="en-GB" dirty="0"/>
              <a:t> </a:t>
            </a:r>
            <a:r>
              <a:rPr lang="en-GB" dirty="0" err="1"/>
              <a:t>hulle</a:t>
            </a:r>
            <a:r>
              <a:rPr lang="en-GB" dirty="0"/>
              <a:t> </a:t>
            </a:r>
            <a:r>
              <a:rPr lang="en-GB" dirty="0" err="1"/>
              <a:t>pyn</a:t>
            </a:r>
            <a:r>
              <a:rPr lang="en-GB" dirty="0"/>
              <a:t> </a:t>
            </a:r>
            <a:r>
              <a:rPr lang="en-GB" dirty="0" err="1"/>
              <a:t>en</a:t>
            </a:r>
            <a:r>
              <a:rPr lang="en-GB" dirty="0"/>
              <a:t> </a:t>
            </a:r>
            <a:r>
              <a:rPr lang="en-GB" dirty="0" err="1"/>
              <a:t>oor</a:t>
            </a:r>
            <a:r>
              <a:rPr lang="en-GB" dirty="0"/>
              <a:t> die </a:t>
            </a:r>
            <a:r>
              <a:rPr lang="en-GB" dirty="0" err="1"/>
              <a:t>onregverdige</a:t>
            </a:r>
            <a:r>
              <a:rPr lang="en-GB" dirty="0"/>
              <a:t> </a:t>
            </a:r>
            <a:r>
              <a:rPr lang="en-GB" dirty="0" err="1"/>
              <a:t>behandeling</a:t>
            </a:r>
            <a:r>
              <a:rPr lang="en-GB" dirty="0"/>
              <a:t> wat </a:t>
            </a:r>
            <a:r>
              <a:rPr lang="en-GB" dirty="0" err="1"/>
              <a:t>hulle</a:t>
            </a:r>
            <a:r>
              <a:rPr lang="en-GB" dirty="0"/>
              <a:t> </a:t>
            </a:r>
            <a:r>
              <a:rPr lang="en-GB" dirty="0" err="1"/>
              <a:t>gekry</a:t>
            </a:r>
            <a:r>
              <a:rPr lang="en-GB" dirty="0"/>
              <a:t> het;-hoe </a:t>
            </a:r>
            <a:r>
              <a:rPr lang="en-GB" dirty="0" err="1"/>
              <a:t>maklik</a:t>
            </a:r>
            <a:r>
              <a:rPr lang="en-GB" dirty="0"/>
              <a:t> </a:t>
            </a:r>
            <a:r>
              <a:rPr lang="en-GB" dirty="0" err="1"/>
              <a:t>kon</a:t>
            </a:r>
            <a:r>
              <a:rPr lang="en-GB" dirty="0"/>
              <a:t> Paulus of </a:t>
            </a:r>
            <a:r>
              <a:rPr lang="en-GB" dirty="0" err="1"/>
              <a:t>Silasnie</a:t>
            </a:r>
            <a:r>
              <a:rPr lang="en-GB" dirty="0"/>
              <a:t> </a:t>
            </a:r>
            <a:r>
              <a:rPr lang="en-GB" dirty="0" err="1"/>
              <a:t>gedink</a:t>
            </a:r>
            <a:r>
              <a:rPr lang="en-GB" dirty="0"/>
              <a:t> het </a:t>
            </a:r>
            <a:r>
              <a:rPr lang="en-GB" dirty="0" err="1"/>
              <a:t>nie:ek</a:t>
            </a:r>
            <a:r>
              <a:rPr lang="en-GB" dirty="0"/>
              <a:t> offer my hele </a:t>
            </a:r>
            <a:r>
              <a:rPr lang="en-GB" dirty="0" err="1"/>
              <a:t>lewe</a:t>
            </a:r>
            <a:r>
              <a:rPr lang="en-GB" dirty="0"/>
              <a:t> </a:t>
            </a:r>
            <a:r>
              <a:rPr lang="en-GB" dirty="0" err="1"/>
              <a:t>vir</a:t>
            </a:r>
            <a:r>
              <a:rPr lang="en-GB" dirty="0"/>
              <a:t> die </a:t>
            </a:r>
            <a:r>
              <a:rPr lang="en-GB" dirty="0" err="1"/>
              <a:t>werk</a:t>
            </a:r>
            <a:r>
              <a:rPr lang="en-GB" dirty="0"/>
              <a:t> van die Here op, </a:t>
            </a:r>
            <a:r>
              <a:rPr lang="en-GB" dirty="0" err="1"/>
              <a:t>en</a:t>
            </a:r>
            <a:r>
              <a:rPr lang="en-GB" dirty="0"/>
              <a:t> </a:t>
            </a:r>
            <a:r>
              <a:rPr lang="en-GB" dirty="0" err="1"/>
              <a:t>kyk</a:t>
            </a:r>
            <a:r>
              <a:rPr lang="en-GB" dirty="0"/>
              <a:t> wat </a:t>
            </a:r>
            <a:r>
              <a:rPr lang="en-GB" dirty="0" err="1"/>
              <a:t>laat</a:t>
            </a:r>
            <a:r>
              <a:rPr lang="en-GB" dirty="0"/>
              <a:t> Hy met my </a:t>
            </a:r>
            <a:r>
              <a:rPr lang="en-GB" dirty="0" err="1"/>
              <a:t>gebeur</a:t>
            </a:r>
            <a:r>
              <a:rPr lang="en-GB" dirty="0"/>
              <a:t>!-s </a:t>
            </a:r>
            <a:r>
              <a:rPr lang="en-GB" dirty="0" err="1"/>
              <a:t>mens</a:t>
            </a:r>
            <a:r>
              <a:rPr lang="en-GB" dirty="0"/>
              <a:t> </a:t>
            </a:r>
            <a:r>
              <a:rPr lang="en-GB" dirty="0" err="1"/>
              <a:t>nog</a:t>
            </a:r>
            <a:r>
              <a:rPr lang="en-GB" dirty="0"/>
              <a:t> dink </a:t>
            </a:r>
            <a:r>
              <a:rPr lang="en-GB" dirty="0" err="1"/>
              <a:t>aan</a:t>
            </a:r>
            <a:r>
              <a:rPr lang="en-GB" dirty="0"/>
              <a:t> </a:t>
            </a:r>
            <a:r>
              <a:rPr lang="en-GB" dirty="0" err="1"/>
              <a:t>iemand</a:t>
            </a:r>
            <a:r>
              <a:rPr lang="en-GB" dirty="0"/>
              <a:t> wat in </a:t>
            </a:r>
            <a:r>
              <a:rPr lang="en-GB" dirty="0" err="1"/>
              <a:t>daardie</a:t>
            </a:r>
            <a:r>
              <a:rPr lang="en-GB" dirty="0"/>
              <a:t> </a:t>
            </a:r>
            <a:r>
              <a:rPr lang="en-GB" dirty="0" err="1"/>
              <a:t>situasie</a:t>
            </a:r>
            <a:r>
              <a:rPr lang="en-GB" dirty="0"/>
              <a:t> bid, dan </a:t>
            </a:r>
            <a:r>
              <a:rPr lang="en-GB" dirty="0" err="1"/>
              <a:t>stel</a:t>
            </a:r>
            <a:r>
              <a:rPr lang="en-GB" dirty="0"/>
              <a:t> </a:t>
            </a:r>
            <a:r>
              <a:rPr lang="en-GB" dirty="0" err="1"/>
              <a:t>jy</a:t>
            </a:r>
            <a:r>
              <a:rPr lang="en-GB" dirty="0"/>
              <a:t> </a:t>
            </a:r>
            <a:r>
              <a:rPr lang="en-GB" dirty="0" err="1"/>
              <a:t>jou</a:t>
            </a:r>
            <a:r>
              <a:rPr lang="en-GB" dirty="0"/>
              <a:t> </a:t>
            </a:r>
            <a:r>
              <a:rPr lang="en-GB" dirty="0" err="1"/>
              <a:t>iemand</a:t>
            </a:r>
            <a:r>
              <a:rPr lang="en-GB" dirty="0"/>
              <a:t> </a:t>
            </a:r>
            <a:r>
              <a:rPr lang="en-GB" dirty="0" err="1"/>
              <a:t>voor</a:t>
            </a:r>
            <a:r>
              <a:rPr lang="en-GB" dirty="0"/>
              <a:t> wat dinge bid </a:t>
            </a:r>
            <a:r>
              <a:rPr lang="en-GB" dirty="0" err="1"/>
              <a:t>soos:Here</a:t>
            </a:r>
            <a:r>
              <a:rPr lang="en-GB" dirty="0"/>
              <a:t>, </a:t>
            </a:r>
            <a:r>
              <a:rPr lang="en-GB" dirty="0" err="1"/>
              <a:t>waar</a:t>
            </a:r>
            <a:r>
              <a:rPr lang="en-GB" dirty="0"/>
              <a:t> was U </a:t>
            </a:r>
            <a:r>
              <a:rPr lang="en-GB" dirty="0" err="1"/>
              <a:t>vandag?Hoe</a:t>
            </a:r>
            <a:r>
              <a:rPr lang="en-GB" dirty="0"/>
              <a:t> </a:t>
            </a:r>
            <a:r>
              <a:rPr lang="en-GB" dirty="0" err="1"/>
              <a:t>kan</a:t>
            </a:r>
            <a:r>
              <a:rPr lang="en-GB" dirty="0"/>
              <a:t> U </a:t>
            </a:r>
            <a:r>
              <a:rPr lang="en-GB" dirty="0" err="1"/>
              <a:t>niks</a:t>
            </a:r>
            <a:r>
              <a:rPr lang="en-GB" dirty="0"/>
              <a:t> </a:t>
            </a:r>
            <a:r>
              <a:rPr lang="en-GB" dirty="0" err="1"/>
              <a:t>doen</a:t>
            </a:r>
            <a:r>
              <a:rPr lang="en-GB" dirty="0"/>
              <a:t> </a:t>
            </a:r>
            <a:r>
              <a:rPr lang="en-GB" dirty="0" err="1"/>
              <a:t>nie</a:t>
            </a:r>
            <a:r>
              <a:rPr lang="en-GB" dirty="0"/>
              <a:t> as </a:t>
            </a:r>
            <a:r>
              <a:rPr lang="en-GB" dirty="0" err="1"/>
              <a:t>sulke</a:t>
            </a:r>
            <a:r>
              <a:rPr lang="en-GB" dirty="0"/>
              <a:t> dinge met U </a:t>
            </a:r>
            <a:r>
              <a:rPr lang="en-GB" dirty="0" err="1"/>
              <a:t>kinders</a:t>
            </a:r>
            <a:r>
              <a:rPr lang="en-GB" dirty="0"/>
              <a:t> </a:t>
            </a:r>
            <a:r>
              <a:rPr lang="en-GB" dirty="0" err="1"/>
              <a:t>gebeur</a:t>
            </a:r>
            <a:r>
              <a:rPr lang="en-GB"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42</a:t>
            </a:fld>
            <a:endParaRPr lang="en-GB"/>
          </a:p>
        </p:txBody>
      </p:sp>
    </p:spTree>
    <p:extLst>
      <p:ext uri="{BB962C8B-B14F-4D97-AF65-F5344CB8AC3E}">
        <p14:creationId xmlns:p14="http://schemas.microsoft.com/office/powerpoint/2010/main" val="113874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Daar’s</a:t>
            </a:r>
            <a:r>
              <a:rPr lang="en-GB" dirty="0"/>
              <a:t> </a:t>
            </a:r>
            <a:r>
              <a:rPr lang="en-GB" dirty="0" err="1"/>
              <a:t>nie</a:t>
            </a:r>
            <a:r>
              <a:rPr lang="en-GB" dirty="0"/>
              <a:t> </a:t>
            </a:r>
            <a:r>
              <a:rPr lang="en-GB" dirty="0" err="1"/>
              <a:t>eintlik</a:t>
            </a:r>
            <a:r>
              <a:rPr lang="en-GB" dirty="0"/>
              <a:t> rede </a:t>
            </a:r>
            <a:r>
              <a:rPr lang="en-GB" dirty="0" err="1"/>
              <a:t>vir</a:t>
            </a:r>
            <a:r>
              <a:rPr lang="en-GB" dirty="0"/>
              <a:t> </a:t>
            </a:r>
            <a:r>
              <a:rPr lang="en-GB" dirty="0" err="1"/>
              <a:t>lofsange</a:t>
            </a:r>
            <a:r>
              <a:rPr lang="en-GB" dirty="0"/>
              <a:t> </a:t>
            </a:r>
            <a:r>
              <a:rPr lang="en-GB" dirty="0" err="1"/>
              <a:t>nie!Daar’s</a:t>
            </a:r>
            <a:r>
              <a:rPr lang="en-GB" dirty="0"/>
              <a:t> </a:t>
            </a:r>
            <a:r>
              <a:rPr lang="en-GB" dirty="0" err="1"/>
              <a:t>eintlik</a:t>
            </a:r>
            <a:r>
              <a:rPr lang="en-GB" dirty="0"/>
              <a:t> </a:t>
            </a:r>
            <a:r>
              <a:rPr lang="en-GB" dirty="0" err="1"/>
              <a:t>baie</a:t>
            </a:r>
            <a:r>
              <a:rPr lang="en-GB" dirty="0"/>
              <a:t> rede </a:t>
            </a:r>
            <a:r>
              <a:rPr lang="en-GB" dirty="0" err="1"/>
              <a:t>vir</a:t>
            </a:r>
            <a:r>
              <a:rPr lang="en-GB" dirty="0"/>
              <a:t> </a:t>
            </a:r>
            <a:r>
              <a:rPr lang="en-GB" dirty="0" err="1"/>
              <a:t>woede</a:t>
            </a:r>
            <a:r>
              <a:rPr lang="en-GB" dirty="0"/>
              <a:t> </a:t>
            </a:r>
            <a:r>
              <a:rPr lang="en-GB" dirty="0" err="1"/>
              <a:t>en</a:t>
            </a:r>
            <a:r>
              <a:rPr lang="en-GB" dirty="0"/>
              <a:t> </a:t>
            </a:r>
            <a:r>
              <a:rPr lang="en-GB" dirty="0" err="1"/>
              <a:t>bitterheid</a:t>
            </a:r>
            <a:r>
              <a:rPr lang="en-GB" dirty="0"/>
              <a:t>:-die </a:t>
            </a:r>
            <a:r>
              <a:rPr lang="en-GB" dirty="0" err="1"/>
              <a:t>meeste</a:t>
            </a:r>
            <a:r>
              <a:rPr lang="en-GB" dirty="0"/>
              <a:t> </a:t>
            </a:r>
            <a:r>
              <a:rPr lang="en-GB" dirty="0" err="1"/>
              <a:t>mense</a:t>
            </a:r>
            <a:r>
              <a:rPr lang="en-GB" dirty="0"/>
              <a:t> in </a:t>
            </a:r>
            <a:r>
              <a:rPr lang="en-GB" dirty="0" err="1"/>
              <a:t>daardie</a:t>
            </a:r>
            <a:r>
              <a:rPr lang="en-GB" dirty="0"/>
              <a:t> </a:t>
            </a:r>
            <a:r>
              <a:rPr lang="en-GB" dirty="0" err="1"/>
              <a:t>situasie</a:t>
            </a:r>
            <a:r>
              <a:rPr lang="en-GB" dirty="0"/>
              <a:t> </a:t>
            </a:r>
            <a:r>
              <a:rPr lang="en-GB" dirty="0" err="1"/>
              <a:t>sou</a:t>
            </a:r>
            <a:r>
              <a:rPr lang="en-GB" dirty="0"/>
              <a:t> </a:t>
            </a:r>
            <a:r>
              <a:rPr lang="en-GB" dirty="0" err="1"/>
              <a:t>hulle</a:t>
            </a:r>
            <a:r>
              <a:rPr lang="en-GB" dirty="0"/>
              <a:t> nag </a:t>
            </a:r>
            <a:r>
              <a:rPr lang="en-GB" dirty="0" err="1"/>
              <a:t>omgekla</a:t>
            </a:r>
            <a:r>
              <a:rPr lang="en-GB" dirty="0"/>
              <a:t> het </a:t>
            </a:r>
            <a:r>
              <a:rPr lang="en-GB" dirty="0" err="1"/>
              <a:t>oor</a:t>
            </a:r>
            <a:r>
              <a:rPr lang="en-GB" dirty="0"/>
              <a:t> </a:t>
            </a:r>
            <a:r>
              <a:rPr lang="en-GB" dirty="0" err="1"/>
              <a:t>hulle</a:t>
            </a:r>
            <a:r>
              <a:rPr lang="en-GB" dirty="0"/>
              <a:t> </a:t>
            </a:r>
            <a:r>
              <a:rPr lang="en-GB" dirty="0" err="1"/>
              <a:t>pyn</a:t>
            </a:r>
            <a:r>
              <a:rPr lang="en-GB" dirty="0"/>
              <a:t> </a:t>
            </a:r>
            <a:r>
              <a:rPr lang="en-GB" dirty="0" err="1"/>
              <a:t>en</a:t>
            </a:r>
            <a:r>
              <a:rPr lang="en-GB" dirty="0"/>
              <a:t> </a:t>
            </a:r>
            <a:r>
              <a:rPr lang="en-GB" dirty="0" err="1"/>
              <a:t>oor</a:t>
            </a:r>
            <a:r>
              <a:rPr lang="en-GB" dirty="0"/>
              <a:t> die </a:t>
            </a:r>
            <a:r>
              <a:rPr lang="en-GB" dirty="0" err="1"/>
              <a:t>onregverdige</a:t>
            </a:r>
            <a:r>
              <a:rPr lang="en-GB" dirty="0"/>
              <a:t> </a:t>
            </a:r>
            <a:r>
              <a:rPr lang="en-GB" dirty="0" err="1"/>
              <a:t>behandeling</a:t>
            </a:r>
            <a:r>
              <a:rPr lang="en-GB" dirty="0"/>
              <a:t> wat </a:t>
            </a:r>
            <a:r>
              <a:rPr lang="en-GB" dirty="0" err="1"/>
              <a:t>hulle</a:t>
            </a:r>
            <a:r>
              <a:rPr lang="en-GB" dirty="0"/>
              <a:t> </a:t>
            </a:r>
            <a:r>
              <a:rPr lang="en-GB" dirty="0" err="1"/>
              <a:t>gekry</a:t>
            </a:r>
            <a:r>
              <a:rPr lang="en-GB" dirty="0"/>
              <a:t> het;-hoe </a:t>
            </a:r>
            <a:r>
              <a:rPr lang="en-GB" dirty="0" err="1"/>
              <a:t>maklik</a:t>
            </a:r>
            <a:r>
              <a:rPr lang="en-GB" dirty="0"/>
              <a:t> </a:t>
            </a:r>
            <a:r>
              <a:rPr lang="en-GB" dirty="0" err="1"/>
              <a:t>kon</a:t>
            </a:r>
            <a:r>
              <a:rPr lang="en-GB" dirty="0"/>
              <a:t> Paulus of </a:t>
            </a:r>
            <a:r>
              <a:rPr lang="en-GB" dirty="0" err="1"/>
              <a:t>Silasnie</a:t>
            </a:r>
            <a:r>
              <a:rPr lang="en-GB" dirty="0"/>
              <a:t> </a:t>
            </a:r>
            <a:r>
              <a:rPr lang="en-GB" dirty="0" err="1"/>
              <a:t>gedink</a:t>
            </a:r>
            <a:r>
              <a:rPr lang="en-GB" dirty="0"/>
              <a:t> het </a:t>
            </a:r>
            <a:r>
              <a:rPr lang="en-GB" dirty="0" err="1"/>
              <a:t>nie:ek</a:t>
            </a:r>
            <a:r>
              <a:rPr lang="en-GB" dirty="0"/>
              <a:t> offer my hele </a:t>
            </a:r>
            <a:r>
              <a:rPr lang="en-GB" dirty="0" err="1"/>
              <a:t>lewe</a:t>
            </a:r>
            <a:r>
              <a:rPr lang="en-GB" dirty="0"/>
              <a:t> </a:t>
            </a:r>
            <a:r>
              <a:rPr lang="en-GB" dirty="0" err="1"/>
              <a:t>vir</a:t>
            </a:r>
            <a:r>
              <a:rPr lang="en-GB" dirty="0"/>
              <a:t> die </a:t>
            </a:r>
            <a:r>
              <a:rPr lang="en-GB" dirty="0" err="1"/>
              <a:t>werk</a:t>
            </a:r>
            <a:r>
              <a:rPr lang="en-GB" dirty="0"/>
              <a:t> van die Here op, </a:t>
            </a:r>
            <a:r>
              <a:rPr lang="en-GB" dirty="0" err="1"/>
              <a:t>en</a:t>
            </a:r>
            <a:r>
              <a:rPr lang="en-GB" dirty="0"/>
              <a:t> </a:t>
            </a:r>
            <a:r>
              <a:rPr lang="en-GB" dirty="0" err="1"/>
              <a:t>kyk</a:t>
            </a:r>
            <a:r>
              <a:rPr lang="en-GB" dirty="0"/>
              <a:t> wat </a:t>
            </a:r>
            <a:r>
              <a:rPr lang="en-GB" dirty="0" err="1"/>
              <a:t>laat</a:t>
            </a:r>
            <a:r>
              <a:rPr lang="en-GB" dirty="0"/>
              <a:t> Hy met my </a:t>
            </a:r>
            <a:r>
              <a:rPr lang="en-GB" dirty="0" err="1"/>
              <a:t>gebeur</a:t>
            </a:r>
            <a:r>
              <a:rPr lang="en-GB" dirty="0"/>
              <a:t>!-s </a:t>
            </a:r>
            <a:r>
              <a:rPr lang="en-GB" dirty="0" err="1"/>
              <a:t>mens</a:t>
            </a:r>
            <a:r>
              <a:rPr lang="en-GB" dirty="0"/>
              <a:t> </a:t>
            </a:r>
            <a:r>
              <a:rPr lang="en-GB" dirty="0" err="1"/>
              <a:t>nog</a:t>
            </a:r>
            <a:r>
              <a:rPr lang="en-GB" dirty="0"/>
              <a:t> dink </a:t>
            </a:r>
            <a:r>
              <a:rPr lang="en-GB" dirty="0" err="1"/>
              <a:t>aan</a:t>
            </a:r>
            <a:r>
              <a:rPr lang="en-GB" dirty="0"/>
              <a:t> </a:t>
            </a:r>
            <a:r>
              <a:rPr lang="en-GB" dirty="0" err="1"/>
              <a:t>iemand</a:t>
            </a:r>
            <a:r>
              <a:rPr lang="en-GB" dirty="0"/>
              <a:t> wat in </a:t>
            </a:r>
            <a:r>
              <a:rPr lang="en-GB" dirty="0" err="1"/>
              <a:t>daardie</a:t>
            </a:r>
            <a:r>
              <a:rPr lang="en-GB" dirty="0"/>
              <a:t> </a:t>
            </a:r>
            <a:r>
              <a:rPr lang="en-GB" dirty="0" err="1"/>
              <a:t>situasie</a:t>
            </a:r>
            <a:r>
              <a:rPr lang="en-GB" dirty="0"/>
              <a:t> bid, dan </a:t>
            </a:r>
            <a:r>
              <a:rPr lang="en-GB" dirty="0" err="1"/>
              <a:t>stel</a:t>
            </a:r>
            <a:r>
              <a:rPr lang="en-GB" dirty="0"/>
              <a:t> </a:t>
            </a:r>
            <a:r>
              <a:rPr lang="en-GB" dirty="0" err="1"/>
              <a:t>jy</a:t>
            </a:r>
            <a:r>
              <a:rPr lang="en-GB" dirty="0"/>
              <a:t> </a:t>
            </a:r>
            <a:r>
              <a:rPr lang="en-GB" dirty="0" err="1"/>
              <a:t>jou</a:t>
            </a:r>
            <a:r>
              <a:rPr lang="en-GB" dirty="0"/>
              <a:t> </a:t>
            </a:r>
            <a:r>
              <a:rPr lang="en-GB" dirty="0" err="1"/>
              <a:t>iemand</a:t>
            </a:r>
            <a:r>
              <a:rPr lang="en-GB" dirty="0"/>
              <a:t> </a:t>
            </a:r>
            <a:r>
              <a:rPr lang="en-GB" dirty="0" err="1"/>
              <a:t>voor</a:t>
            </a:r>
            <a:r>
              <a:rPr lang="en-GB" dirty="0"/>
              <a:t> wat dinge bid </a:t>
            </a:r>
            <a:r>
              <a:rPr lang="en-GB" dirty="0" err="1"/>
              <a:t>soos:Here</a:t>
            </a:r>
            <a:r>
              <a:rPr lang="en-GB" dirty="0"/>
              <a:t>, </a:t>
            </a:r>
            <a:r>
              <a:rPr lang="en-GB" dirty="0" err="1"/>
              <a:t>waar</a:t>
            </a:r>
            <a:r>
              <a:rPr lang="en-GB" dirty="0"/>
              <a:t> was U </a:t>
            </a:r>
            <a:r>
              <a:rPr lang="en-GB" dirty="0" err="1"/>
              <a:t>vandag?Hoe</a:t>
            </a:r>
            <a:r>
              <a:rPr lang="en-GB" dirty="0"/>
              <a:t> </a:t>
            </a:r>
            <a:r>
              <a:rPr lang="en-GB" dirty="0" err="1"/>
              <a:t>kan</a:t>
            </a:r>
            <a:r>
              <a:rPr lang="en-GB" dirty="0"/>
              <a:t> U </a:t>
            </a:r>
            <a:r>
              <a:rPr lang="en-GB" dirty="0" err="1"/>
              <a:t>niks</a:t>
            </a:r>
            <a:r>
              <a:rPr lang="en-GB" dirty="0"/>
              <a:t> </a:t>
            </a:r>
            <a:r>
              <a:rPr lang="en-GB" dirty="0" err="1"/>
              <a:t>doen</a:t>
            </a:r>
            <a:r>
              <a:rPr lang="en-GB" dirty="0"/>
              <a:t> </a:t>
            </a:r>
            <a:r>
              <a:rPr lang="en-GB" dirty="0" err="1"/>
              <a:t>nie</a:t>
            </a:r>
            <a:r>
              <a:rPr lang="en-GB" dirty="0"/>
              <a:t> as </a:t>
            </a:r>
            <a:r>
              <a:rPr lang="en-GB" dirty="0" err="1"/>
              <a:t>sulke</a:t>
            </a:r>
            <a:r>
              <a:rPr lang="en-GB" dirty="0"/>
              <a:t> dinge met U </a:t>
            </a:r>
            <a:r>
              <a:rPr lang="en-GB" dirty="0" err="1"/>
              <a:t>kinders</a:t>
            </a:r>
            <a:r>
              <a:rPr lang="en-GB" dirty="0"/>
              <a:t> </a:t>
            </a:r>
            <a:r>
              <a:rPr lang="en-GB" dirty="0" err="1"/>
              <a:t>gebeur</a:t>
            </a:r>
            <a:r>
              <a:rPr lang="en-GB" dirty="0"/>
              <a:t>?</a:t>
            </a:r>
          </a:p>
        </p:txBody>
      </p:sp>
      <p:sp>
        <p:nvSpPr>
          <p:cNvPr id="4" name="Slide Number Placeholder 3"/>
          <p:cNvSpPr>
            <a:spLocks noGrp="1"/>
          </p:cNvSpPr>
          <p:nvPr>
            <p:ph type="sldNum" sz="quarter" idx="5"/>
          </p:nvPr>
        </p:nvSpPr>
        <p:spPr/>
        <p:txBody>
          <a:bodyPr/>
          <a:lstStyle/>
          <a:p>
            <a:fld id="{51108B90-61D0-42E6-B169-113698FD4ED0}" type="slidenum">
              <a:rPr lang="en-GB" smtClean="0"/>
              <a:t>43</a:t>
            </a:fld>
            <a:endParaRPr lang="en-GB"/>
          </a:p>
        </p:txBody>
      </p:sp>
    </p:spTree>
    <p:extLst>
      <p:ext uri="{BB962C8B-B14F-4D97-AF65-F5344CB8AC3E}">
        <p14:creationId xmlns:p14="http://schemas.microsoft.com/office/powerpoint/2010/main" val="209593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het aspris die opskrif gelos.  Kyk net hoe great is dit.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30</a:t>
            </a:fld>
            <a:endParaRPr lang="en-GB"/>
          </a:p>
        </p:txBody>
      </p:sp>
    </p:spTree>
    <p:extLst>
      <p:ext uri="{BB962C8B-B14F-4D97-AF65-F5344CB8AC3E}">
        <p14:creationId xmlns:p14="http://schemas.microsoft.com/office/powerpoint/2010/main" val="306180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het aspris die opskrif gelos.  Kyk net hoe great is dit.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31</a:t>
            </a:fld>
            <a:endParaRPr lang="en-GB"/>
          </a:p>
        </p:txBody>
      </p:sp>
    </p:spTree>
    <p:extLst>
      <p:ext uri="{BB962C8B-B14F-4D97-AF65-F5344CB8AC3E}">
        <p14:creationId xmlns:p14="http://schemas.microsoft.com/office/powerpoint/2010/main" val="60645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het aspris die opskrif gelos.  Kyk net hoe great is dit.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32</a:t>
            </a:fld>
            <a:endParaRPr lang="en-GB"/>
          </a:p>
        </p:txBody>
      </p:sp>
    </p:spTree>
    <p:extLst>
      <p:ext uri="{BB962C8B-B14F-4D97-AF65-F5344CB8AC3E}">
        <p14:creationId xmlns:p14="http://schemas.microsoft.com/office/powerpoint/2010/main" val="44380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het aspris die opskrif gelos.  Kyk net hoe great is dit.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33</a:t>
            </a:fld>
            <a:endParaRPr lang="en-GB"/>
          </a:p>
        </p:txBody>
      </p:sp>
    </p:spTree>
    <p:extLst>
      <p:ext uri="{BB962C8B-B14F-4D97-AF65-F5344CB8AC3E}">
        <p14:creationId xmlns:p14="http://schemas.microsoft.com/office/powerpoint/2010/main" val="369450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Dink gou hieraan.  Jy vat hou na hou.  Lelike woorde, onregverdige hantering, seer fisies en emosioneel.  Om daarna te bgin bid kan moeilik wees.  Maar wat dit ook is in hierdie situasie is ‘n getuinis van God vir die wagte en mede gevangenis.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34</a:t>
            </a:fld>
            <a:endParaRPr lang="en-GB"/>
          </a:p>
        </p:txBody>
      </p:sp>
    </p:spTree>
    <p:extLst>
      <p:ext uri="{BB962C8B-B14F-4D97-AF65-F5344CB8AC3E}">
        <p14:creationId xmlns:p14="http://schemas.microsoft.com/office/powerpoint/2010/main" val="207646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het aspris die opskrif gelos.  Kyk net hoe great is dit.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35</a:t>
            </a:fld>
            <a:endParaRPr lang="en-GB"/>
          </a:p>
        </p:txBody>
      </p:sp>
    </p:spTree>
    <p:extLst>
      <p:ext uri="{BB962C8B-B14F-4D97-AF65-F5344CB8AC3E}">
        <p14:creationId xmlns:p14="http://schemas.microsoft.com/office/powerpoint/2010/main" val="339904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Dink gou hieraan.  Jy vat hou na hou.  Lelike woorde, onregverdige hantering, seer fisies en emosioneel.  Om daarna te bgin bid kan moeilik wees.  Maar wat dit ook is in hierdie situasie is ‘n getuinis van God vir die wagte en mede gevangenis.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36</a:t>
            </a:fld>
            <a:endParaRPr lang="en-GB"/>
          </a:p>
        </p:txBody>
      </p:sp>
    </p:spTree>
    <p:extLst>
      <p:ext uri="{BB962C8B-B14F-4D97-AF65-F5344CB8AC3E}">
        <p14:creationId xmlns:p14="http://schemas.microsoft.com/office/powerpoint/2010/main" val="40591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Dink gou hieraan.  Jy vat hou na hou.  Lelike woorde, onregverdige hantering, seer fisies en emosioneel.  Om daarna te bgin bid kan moeilik wees.  Maar wat dit ook is in hierdie situasie is ‘n getuinis van God vir die wagte en mede gevangenis.</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37</a:t>
            </a:fld>
            <a:endParaRPr lang="en-GB"/>
          </a:p>
        </p:txBody>
      </p:sp>
    </p:spTree>
    <p:extLst>
      <p:ext uri="{BB962C8B-B14F-4D97-AF65-F5344CB8AC3E}">
        <p14:creationId xmlns:p14="http://schemas.microsoft.com/office/powerpoint/2010/main" val="403045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53" y="1596769"/>
            <a:ext cx="10373995" cy="3396803"/>
          </a:xfrm>
        </p:spPr>
        <p:txBody>
          <a:bodyPr anchor="b"/>
          <a:lstStyle>
            <a:lvl1pPr algn="ctr">
              <a:defRPr sz="8008"/>
            </a:lvl1pPr>
          </a:lstStyle>
          <a:p>
            <a:r>
              <a:rPr lang="en-US"/>
              <a:t>Click to edit Master title style</a:t>
            </a:r>
            <a:endParaRPr lang="en-US" dirty="0"/>
          </a:p>
        </p:txBody>
      </p:sp>
      <p:sp>
        <p:nvSpPr>
          <p:cNvPr id="3" name="Subtitle 2"/>
          <p:cNvSpPr>
            <a:spLocks noGrp="1"/>
          </p:cNvSpPr>
          <p:nvPr>
            <p:ph type="subTitle" idx="1"/>
          </p:nvPr>
        </p:nvSpPr>
        <p:spPr>
          <a:xfrm>
            <a:off x="1525588" y="5124566"/>
            <a:ext cx="9153525" cy="2355628"/>
          </a:xfrm>
        </p:spPr>
        <p:txBody>
          <a:bodyPr/>
          <a:lstStyle>
            <a:lvl1pPr marL="0" indent="0" algn="ctr">
              <a:buNone/>
              <a:defRPr sz="3203"/>
            </a:lvl1pPr>
            <a:lvl2pPr marL="610225" indent="0" algn="ctr">
              <a:buNone/>
              <a:defRPr sz="2669"/>
            </a:lvl2pPr>
            <a:lvl3pPr marL="1220450" indent="0" algn="ctr">
              <a:buNone/>
              <a:defRPr sz="2402"/>
            </a:lvl3pPr>
            <a:lvl4pPr marL="1830675" indent="0" algn="ctr">
              <a:buNone/>
              <a:defRPr sz="2136"/>
            </a:lvl4pPr>
            <a:lvl5pPr marL="2440899" indent="0" algn="ctr">
              <a:buNone/>
              <a:defRPr sz="2136"/>
            </a:lvl5pPr>
            <a:lvl6pPr marL="3051124" indent="0" algn="ctr">
              <a:buNone/>
              <a:defRPr sz="2136"/>
            </a:lvl6pPr>
            <a:lvl7pPr marL="3661349" indent="0" algn="ctr">
              <a:buNone/>
              <a:defRPr sz="2136"/>
            </a:lvl7pPr>
            <a:lvl8pPr marL="4271574" indent="0" algn="ctr">
              <a:buNone/>
              <a:defRPr sz="2136"/>
            </a:lvl8pPr>
            <a:lvl9pPr marL="4881799" indent="0" algn="ctr">
              <a:buNone/>
              <a:defRPr sz="21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749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196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89" y="519458"/>
            <a:ext cx="2631638" cy="82684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9074" y="519458"/>
            <a:ext cx="7742357" cy="82684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199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1CB51B-A7C5-5D49-8FCE-BFE8CE951999}"/>
              </a:ext>
            </a:extLst>
          </p:cNvPr>
          <p:cNvPicPr>
            <a:picLocks noChangeAspect="1"/>
          </p:cNvPicPr>
          <p:nvPr userDrawn="1"/>
        </p:nvPicPr>
        <p:blipFill>
          <a:blip r:embed="rId2"/>
          <a:stretch>
            <a:fillRect/>
          </a:stretch>
        </p:blipFill>
        <p:spPr>
          <a:xfrm>
            <a:off x="10889532" y="7209134"/>
            <a:ext cx="1093267" cy="2258513"/>
          </a:xfrm>
          <a:prstGeom prst="rect">
            <a:avLst/>
          </a:prstGeom>
        </p:spPr>
      </p:pic>
    </p:spTree>
    <p:extLst>
      <p:ext uri="{BB962C8B-B14F-4D97-AF65-F5344CB8AC3E}">
        <p14:creationId xmlns:p14="http://schemas.microsoft.com/office/powerpoint/2010/main" val="382956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C82961-4074-794A-B89C-940583B8296E}"/>
              </a:ext>
            </a:extLst>
          </p:cNvPr>
          <p:cNvPicPr>
            <a:picLocks noChangeAspect="1"/>
          </p:cNvPicPr>
          <p:nvPr userDrawn="1"/>
        </p:nvPicPr>
        <p:blipFill>
          <a:blip r:embed="rId2"/>
          <a:stretch>
            <a:fillRect/>
          </a:stretch>
        </p:blipFill>
        <p:spPr>
          <a:xfrm>
            <a:off x="4499062" y="1166834"/>
            <a:ext cx="3542183" cy="7317580"/>
          </a:xfrm>
          <a:prstGeom prst="rect">
            <a:avLst/>
          </a:prstGeom>
        </p:spPr>
      </p:pic>
    </p:spTree>
    <p:extLst>
      <p:ext uri="{BB962C8B-B14F-4D97-AF65-F5344CB8AC3E}">
        <p14:creationId xmlns:p14="http://schemas.microsoft.com/office/powerpoint/2010/main" val="202061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9147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717" y="2432421"/>
            <a:ext cx="10526554" cy="4058547"/>
          </a:xfrm>
        </p:spPr>
        <p:txBody>
          <a:bodyPr anchor="b"/>
          <a:lstStyle>
            <a:lvl1pPr>
              <a:defRPr sz="8008"/>
            </a:lvl1pPr>
          </a:lstStyle>
          <a:p>
            <a:r>
              <a:rPr lang="en-US"/>
              <a:t>Click to edit Master title style</a:t>
            </a:r>
            <a:endParaRPr lang="en-US" dirty="0"/>
          </a:p>
        </p:txBody>
      </p:sp>
      <p:sp>
        <p:nvSpPr>
          <p:cNvPr id="3" name="Text Placeholder 2"/>
          <p:cNvSpPr>
            <a:spLocks noGrp="1"/>
          </p:cNvSpPr>
          <p:nvPr>
            <p:ph type="body" idx="1"/>
          </p:nvPr>
        </p:nvSpPr>
        <p:spPr>
          <a:xfrm>
            <a:off x="832717" y="6529363"/>
            <a:ext cx="10526554" cy="2134294"/>
          </a:xfrm>
        </p:spPr>
        <p:txBody>
          <a:bodyPr/>
          <a:lstStyle>
            <a:lvl1pPr marL="0" indent="0">
              <a:buNone/>
              <a:defRPr sz="3203">
                <a:solidFill>
                  <a:schemeClr val="tx1"/>
                </a:solidFill>
              </a:defRPr>
            </a:lvl1pPr>
            <a:lvl2pPr marL="610225" indent="0">
              <a:buNone/>
              <a:defRPr sz="2669">
                <a:solidFill>
                  <a:schemeClr val="tx1">
                    <a:tint val="75000"/>
                  </a:schemeClr>
                </a:solidFill>
              </a:defRPr>
            </a:lvl2pPr>
            <a:lvl3pPr marL="1220450" indent="0">
              <a:buNone/>
              <a:defRPr sz="2402">
                <a:solidFill>
                  <a:schemeClr val="tx1">
                    <a:tint val="75000"/>
                  </a:schemeClr>
                </a:solidFill>
              </a:defRPr>
            </a:lvl3pPr>
            <a:lvl4pPr marL="1830675" indent="0">
              <a:buNone/>
              <a:defRPr sz="2136">
                <a:solidFill>
                  <a:schemeClr val="tx1">
                    <a:tint val="75000"/>
                  </a:schemeClr>
                </a:solidFill>
              </a:defRPr>
            </a:lvl4pPr>
            <a:lvl5pPr marL="2440899" indent="0">
              <a:buNone/>
              <a:defRPr sz="2136">
                <a:solidFill>
                  <a:schemeClr val="tx1">
                    <a:tint val="75000"/>
                  </a:schemeClr>
                </a:solidFill>
              </a:defRPr>
            </a:lvl5pPr>
            <a:lvl6pPr marL="3051124" indent="0">
              <a:buNone/>
              <a:defRPr sz="2136">
                <a:solidFill>
                  <a:schemeClr val="tx1">
                    <a:tint val="75000"/>
                  </a:schemeClr>
                </a:solidFill>
              </a:defRPr>
            </a:lvl6pPr>
            <a:lvl7pPr marL="3661349" indent="0">
              <a:buNone/>
              <a:defRPr sz="2136">
                <a:solidFill>
                  <a:schemeClr val="tx1">
                    <a:tint val="75000"/>
                  </a:schemeClr>
                </a:solidFill>
              </a:defRPr>
            </a:lvl7pPr>
            <a:lvl8pPr marL="4271574" indent="0">
              <a:buNone/>
              <a:defRPr sz="2136">
                <a:solidFill>
                  <a:schemeClr val="tx1">
                    <a:tint val="75000"/>
                  </a:schemeClr>
                </a:solidFill>
              </a:defRPr>
            </a:lvl8pPr>
            <a:lvl9pPr marL="4881799" indent="0">
              <a:buNone/>
              <a:defRPr sz="213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3000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9073"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8629"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6104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663" y="519460"/>
            <a:ext cx="10526554" cy="18858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664" y="2391766"/>
            <a:ext cx="5163159"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4" name="Content Placeholder 3"/>
          <p:cNvSpPr>
            <a:spLocks noGrp="1"/>
          </p:cNvSpPr>
          <p:nvPr>
            <p:ph sz="half" idx="2"/>
          </p:nvPr>
        </p:nvSpPr>
        <p:spPr>
          <a:xfrm>
            <a:off x="840664" y="3563933"/>
            <a:ext cx="5163159"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8630" y="2391766"/>
            <a:ext cx="5188587"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6" name="Content Placeholder 5"/>
          <p:cNvSpPr>
            <a:spLocks noGrp="1"/>
          </p:cNvSpPr>
          <p:nvPr>
            <p:ph sz="quarter" idx="4"/>
          </p:nvPr>
        </p:nvSpPr>
        <p:spPr>
          <a:xfrm>
            <a:off x="6178630" y="3563933"/>
            <a:ext cx="5188587"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77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1445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11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Content Placeholder 2"/>
          <p:cNvSpPr>
            <a:spLocks noGrp="1"/>
          </p:cNvSpPr>
          <p:nvPr>
            <p:ph idx="1"/>
          </p:nvPr>
        </p:nvSpPr>
        <p:spPr>
          <a:xfrm>
            <a:off x="5188587" y="1404797"/>
            <a:ext cx="6178629" cy="6933634"/>
          </a:xfrm>
        </p:spPr>
        <p:txBody>
          <a:bodyPr/>
          <a:lstStyle>
            <a:lvl1pPr>
              <a:defRPr sz="4271"/>
            </a:lvl1pPr>
            <a:lvl2pPr>
              <a:defRPr sz="3737"/>
            </a:lvl2pPr>
            <a:lvl3pPr>
              <a:defRPr sz="3203"/>
            </a:lvl3pPr>
            <a:lvl4pPr>
              <a:defRPr sz="2669"/>
            </a:lvl4pPr>
            <a:lvl5pPr>
              <a:defRPr sz="2669"/>
            </a:lvl5pPr>
            <a:lvl6pPr>
              <a:defRPr sz="2669"/>
            </a:lvl6pPr>
            <a:lvl7pPr>
              <a:defRPr sz="2669"/>
            </a:lvl7pPr>
            <a:lvl8pPr>
              <a:defRPr sz="2669"/>
            </a:lvl8pPr>
            <a:lvl9pPr>
              <a:defRPr sz="266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613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8587" y="1404797"/>
            <a:ext cx="6178629" cy="6933634"/>
          </a:xfrm>
        </p:spPr>
        <p:txBody>
          <a:bodyPr anchor="t"/>
          <a:lstStyle>
            <a:lvl1pPr marL="0" indent="0">
              <a:buNone/>
              <a:defRPr sz="4271"/>
            </a:lvl1pPr>
            <a:lvl2pPr marL="610225" indent="0">
              <a:buNone/>
              <a:defRPr sz="3737"/>
            </a:lvl2pPr>
            <a:lvl3pPr marL="1220450" indent="0">
              <a:buNone/>
              <a:defRPr sz="3203"/>
            </a:lvl3pPr>
            <a:lvl4pPr marL="1830675" indent="0">
              <a:buNone/>
              <a:defRPr sz="2669"/>
            </a:lvl4pPr>
            <a:lvl5pPr marL="2440899" indent="0">
              <a:buNone/>
              <a:defRPr sz="2669"/>
            </a:lvl5pPr>
            <a:lvl6pPr marL="3051124" indent="0">
              <a:buNone/>
              <a:defRPr sz="2669"/>
            </a:lvl6pPr>
            <a:lvl7pPr marL="3661349" indent="0">
              <a:buNone/>
              <a:defRPr sz="2669"/>
            </a:lvl7pPr>
            <a:lvl8pPr marL="4271574" indent="0">
              <a:buNone/>
              <a:defRPr sz="2669"/>
            </a:lvl8pPr>
            <a:lvl9pPr marL="4881799" indent="0">
              <a:buNone/>
              <a:defRPr sz="2669"/>
            </a:lvl9pPr>
          </a:lstStyle>
          <a:p>
            <a:r>
              <a:rPr lang="en-US"/>
              <a:t>Click icon to add picture</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61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519460"/>
            <a:ext cx="10526554" cy="18858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9073" y="2597290"/>
            <a:ext cx="10526554" cy="6190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9073" y="9043087"/>
            <a:ext cx="2746058" cy="519458"/>
          </a:xfrm>
          <a:prstGeom prst="rect">
            <a:avLst/>
          </a:prstGeom>
        </p:spPr>
        <p:txBody>
          <a:bodyPr vert="horz" lIns="91440" tIns="45720" rIns="91440" bIns="45720" rtlCol="0" anchor="ctr"/>
          <a:lstStyle>
            <a:lvl1pPr algn="l">
              <a:defRPr sz="1602">
                <a:solidFill>
                  <a:schemeClr val="tx1">
                    <a:tint val="75000"/>
                  </a:schemeClr>
                </a:solidFill>
              </a:defRPr>
            </a:lvl1pPr>
          </a:lstStyle>
          <a:p>
            <a:fld id="{C764DE79-268F-4C1A-8933-263129D2AF90}" type="datetimeFigureOut">
              <a:rPr lang="en-US" smtClean="0"/>
              <a:t>10/2/2022</a:t>
            </a:fld>
            <a:endParaRPr lang="en-US" dirty="0"/>
          </a:p>
        </p:txBody>
      </p:sp>
      <p:sp>
        <p:nvSpPr>
          <p:cNvPr id="5" name="Footer Placeholder 4"/>
          <p:cNvSpPr>
            <a:spLocks noGrp="1"/>
          </p:cNvSpPr>
          <p:nvPr>
            <p:ph type="ftr" sz="quarter" idx="3"/>
          </p:nvPr>
        </p:nvSpPr>
        <p:spPr>
          <a:xfrm>
            <a:off x="4042807" y="9043087"/>
            <a:ext cx="4119086" cy="519458"/>
          </a:xfrm>
          <a:prstGeom prst="rect">
            <a:avLst/>
          </a:prstGeom>
        </p:spPr>
        <p:txBody>
          <a:bodyPr vert="horz" lIns="91440" tIns="45720" rIns="91440" bIns="45720" rtlCol="0" anchor="ctr"/>
          <a:lstStyle>
            <a:lvl1pPr algn="ctr">
              <a:defRPr sz="160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9569" y="9043087"/>
            <a:ext cx="2746058" cy="519458"/>
          </a:xfrm>
          <a:prstGeom prst="rect">
            <a:avLst/>
          </a:prstGeom>
        </p:spPr>
        <p:txBody>
          <a:bodyPr vert="horz" lIns="91440" tIns="45720" rIns="91440" bIns="45720" rtlCol="0" anchor="ctr"/>
          <a:lstStyle>
            <a:lvl1pPr algn="r">
              <a:defRPr sz="1602">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6023FF85-D7F5-5246-8ED9-183B106FD8E7}"/>
              </a:ext>
            </a:extLst>
          </p:cNvPr>
          <p:cNvPicPr>
            <a:picLocks noChangeAspect="1"/>
          </p:cNvPicPr>
          <p:nvPr userDrawn="1"/>
        </p:nvPicPr>
        <p:blipFill>
          <a:blip r:embed="rId16"/>
          <a:stretch>
            <a:fillRect/>
          </a:stretch>
        </p:blipFill>
        <p:spPr>
          <a:xfrm>
            <a:off x="0" y="0"/>
            <a:ext cx="12204700" cy="9756775"/>
          </a:xfrm>
          <a:prstGeom prst="rect">
            <a:avLst/>
          </a:prstGeom>
        </p:spPr>
      </p:pic>
      <p:sp>
        <p:nvSpPr>
          <p:cNvPr id="8" name="Rectangle 7">
            <a:extLst>
              <a:ext uri="{FF2B5EF4-FFF2-40B4-BE49-F238E27FC236}">
                <a16:creationId xmlns:a16="http://schemas.microsoft.com/office/drawing/2014/main" id="{88877441-0775-A34C-ACE7-565FF08EB96D}"/>
              </a:ext>
            </a:extLst>
          </p:cNvPr>
          <p:cNvSpPr/>
          <p:nvPr userDrawn="1"/>
        </p:nvSpPr>
        <p:spPr>
          <a:xfrm>
            <a:off x="2" y="-202166"/>
            <a:ext cx="12518065" cy="10161109"/>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35" tIns="45768" rIns="91535" bIns="45768" numCol="1" spcCol="0" rtlCol="0" fromWordArt="0" anchor="ctr" anchorCtr="0" forceAA="0" compatLnSpc="1">
            <a:prstTxWarp prst="textNoShape">
              <a:avLst/>
            </a:prstTxWarp>
            <a:noAutofit/>
          </a:bodyPr>
          <a:lstStyle/>
          <a:p>
            <a:pPr algn="ctr"/>
            <a:endParaRPr lang="en-US" sz="1802" dirty="0"/>
          </a:p>
        </p:txBody>
      </p:sp>
    </p:spTree>
    <p:extLst>
      <p:ext uri="{BB962C8B-B14F-4D97-AF65-F5344CB8AC3E}">
        <p14:creationId xmlns:p14="http://schemas.microsoft.com/office/powerpoint/2010/main" val="11756437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50" r:id="rId13"/>
  </p:sldLayoutIdLst>
  <p:txStyles>
    <p:titleStyle>
      <a:lvl1pPr algn="l" defTabSz="1220450" rtl="0" eaLnBrk="1" latinLnBrk="0" hangingPunct="1">
        <a:lnSpc>
          <a:spcPct val="90000"/>
        </a:lnSpc>
        <a:spcBef>
          <a:spcPct val="0"/>
        </a:spcBef>
        <a:buNone/>
        <a:defRPr sz="5873" kern="1200">
          <a:solidFill>
            <a:schemeClr val="tx1"/>
          </a:solidFill>
          <a:latin typeface="+mj-lt"/>
          <a:ea typeface="+mj-ea"/>
          <a:cs typeface="+mj-cs"/>
        </a:defRPr>
      </a:lvl1pPr>
    </p:titleStyle>
    <p:bodyStyle>
      <a:lvl1pPr marL="305112" indent="-305112" algn="l" defTabSz="1220450" rtl="0" eaLnBrk="1" latinLnBrk="0" hangingPunct="1">
        <a:lnSpc>
          <a:spcPct val="90000"/>
        </a:lnSpc>
        <a:spcBef>
          <a:spcPts val="1335"/>
        </a:spcBef>
        <a:buFont typeface="Arial" panose="020B0604020202020204" pitchFamily="34" charset="0"/>
        <a:buChar char="•"/>
        <a:defRPr sz="3737" kern="1200">
          <a:solidFill>
            <a:schemeClr val="tx1"/>
          </a:solidFill>
          <a:latin typeface="+mn-lt"/>
          <a:ea typeface="+mn-ea"/>
          <a:cs typeface="+mn-cs"/>
        </a:defRPr>
      </a:lvl1pPr>
      <a:lvl2pPr marL="915337" indent="-305112" algn="l" defTabSz="1220450" rtl="0" eaLnBrk="1" latinLnBrk="0" hangingPunct="1">
        <a:lnSpc>
          <a:spcPct val="90000"/>
        </a:lnSpc>
        <a:spcBef>
          <a:spcPts val="667"/>
        </a:spcBef>
        <a:buFont typeface="Arial" panose="020B0604020202020204" pitchFamily="34" charset="0"/>
        <a:buChar char="•"/>
        <a:defRPr sz="3203" kern="1200">
          <a:solidFill>
            <a:schemeClr val="tx1"/>
          </a:solidFill>
          <a:latin typeface="+mn-lt"/>
          <a:ea typeface="+mn-ea"/>
          <a:cs typeface="+mn-cs"/>
        </a:defRPr>
      </a:lvl2pPr>
      <a:lvl3pPr marL="1525562" indent="-305112" algn="l" defTabSz="1220450" rtl="0" eaLnBrk="1" latinLnBrk="0" hangingPunct="1">
        <a:lnSpc>
          <a:spcPct val="90000"/>
        </a:lnSpc>
        <a:spcBef>
          <a:spcPts val="667"/>
        </a:spcBef>
        <a:buFont typeface="Arial" panose="020B0604020202020204" pitchFamily="34" charset="0"/>
        <a:buChar char="•"/>
        <a:defRPr sz="2669" kern="1200">
          <a:solidFill>
            <a:schemeClr val="tx1"/>
          </a:solidFill>
          <a:latin typeface="+mn-lt"/>
          <a:ea typeface="+mn-ea"/>
          <a:cs typeface="+mn-cs"/>
        </a:defRPr>
      </a:lvl3pPr>
      <a:lvl4pPr marL="213578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4pPr>
      <a:lvl5pPr marL="2746012"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5pPr>
      <a:lvl6pPr marL="335623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6pPr>
      <a:lvl7pPr marL="396646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7pPr>
      <a:lvl8pPr marL="4576686"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8pPr>
      <a:lvl9pPr marL="518691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9pPr>
    </p:bodyStyle>
    <p:otherStyle>
      <a:defPPr>
        <a:defRPr lang="en-US"/>
      </a:defPPr>
      <a:lvl1pPr marL="0" algn="l" defTabSz="1220450" rtl="0" eaLnBrk="1" latinLnBrk="0" hangingPunct="1">
        <a:defRPr sz="2402" kern="1200">
          <a:solidFill>
            <a:schemeClr val="tx1"/>
          </a:solidFill>
          <a:latin typeface="+mn-lt"/>
          <a:ea typeface="+mn-ea"/>
          <a:cs typeface="+mn-cs"/>
        </a:defRPr>
      </a:lvl1pPr>
      <a:lvl2pPr marL="610225" algn="l" defTabSz="1220450" rtl="0" eaLnBrk="1" latinLnBrk="0" hangingPunct="1">
        <a:defRPr sz="2402" kern="1200">
          <a:solidFill>
            <a:schemeClr val="tx1"/>
          </a:solidFill>
          <a:latin typeface="+mn-lt"/>
          <a:ea typeface="+mn-ea"/>
          <a:cs typeface="+mn-cs"/>
        </a:defRPr>
      </a:lvl2pPr>
      <a:lvl3pPr marL="1220450" algn="l" defTabSz="1220450" rtl="0" eaLnBrk="1" latinLnBrk="0" hangingPunct="1">
        <a:defRPr sz="2402" kern="1200">
          <a:solidFill>
            <a:schemeClr val="tx1"/>
          </a:solidFill>
          <a:latin typeface="+mn-lt"/>
          <a:ea typeface="+mn-ea"/>
          <a:cs typeface="+mn-cs"/>
        </a:defRPr>
      </a:lvl3pPr>
      <a:lvl4pPr marL="1830675" algn="l" defTabSz="1220450" rtl="0" eaLnBrk="1" latinLnBrk="0" hangingPunct="1">
        <a:defRPr sz="2402" kern="1200">
          <a:solidFill>
            <a:schemeClr val="tx1"/>
          </a:solidFill>
          <a:latin typeface="+mn-lt"/>
          <a:ea typeface="+mn-ea"/>
          <a:cs typeface="+mn-cs"/>
        </a:defRPr>
      </a:lvl4pPr>
      <a:lvl5pPr marL="2440899" algn="l" defTabSz="1220450" rtl="0" eaLnBrk="1" latinLnBrk="0" hangingPunct="1">
        <a:defRPr sz="2402" kern="1200">
          <a:solidFill>
            <a:schemeClr val="tx1"/>
          </a:solidFill>
          <a:latin typeface="+mn-lt"/>
          <a:ea typeface="+mn-ea"/>
          <a:cs typeface="+mn-cs"/>
        </a:defRPr>
      </a:lvl5pPr>
      <a:lvl6pPr marL="3051124" algn="l" defTabSz="1220450" rtl="0" eaLnBrk="1" latinLnBrk="0" hangingPunct="1">
        <a:defRPr sz="2402" kern="1200">
          <a:solidFill>
            <a:schemeClr val="tx1"/>
          </a:solidFill>
          <a:latin typeface="+mn-lt"/>
          <a:ea typeface="+mn-ea"/>
          <a:cs typeface="+mn-cs"/>
        </a:defRPr>
      </a:lvl6pPr>
      <a:lvl7pPr marL="3661349" algn="l" defTabSz="1220450" rtl="0" eaLnBrk="1" latinLnBrk="0" hangingPunct="1">
        <a:defRPr sz="2402" kern="1200">
          <a:solidFill>
            <a:schemeClr val="tx1"/>
          </a:solidFill>
          <a:latin typeface="+mn-lt"/>
          <a:ea typeface="+mn-ea"/>
          <a:cs typeface="+mn-cs"/>
        </a:defRPr>
      </a:lvl7pPr>
      <a:lvl8pPr marL="4271574" algn="l" defTabSz="1220450" rtl="0" eaLnBrk="1" latinLnBrk="0" hangingPunct="1">
        <a:defRPr sz="2402" kern="1200">
          <a:solidFill>
            <a:schemeClr val="tx1"/>
          </a:solidFill>
          <a:latin typeface="+mn-lt"/>
          <a:ea typeface="+mn-ea"/>
          <a:cs typeface="+mn-cs"/>
        </a:defRPr>
      </a:lvl8pPr>
      <a:lvl9pPr marL="4881799" algn="l" defTabSz="1220450" rtl="0" eaLnBrk="1" latinLnBrk="0" hangingPunct="1">
        <a:defRPr sz="24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1846490" y="2959793"/>
            <a:ext cx="8553812" cy="1863908"/>
          </a:xfrm>
          <a:prstGeom prst="rect">
            <a:avLst/>
          </a:prstGeom>
          <a:noFill/>
        </p:spPr>
        <p:txBody>
          <a:bodyPr wrap="square" rtlCol="0">
            <a:spAutoFit/>
          </a:bodyPr>
          <a:lstStyle/>
          <a:p>
            <a:pPr algn="ctr"/>
            <a:r>
              <a:rPr lang="en-US" sz="11512" spc="300" dirty="0" err="1">
                <a:solidFill>
                  <a:schemeClr val="bg1"/>
                </a:solidFill>
                <a:latin typeface="Trade Gothic LT Std Bold Conden" pitchFamily="2" charset="0"/>
              </a:rPr>
              <a:t>Potjiekos</a:t>
            </a:r>
            <a:endParaRPr lang="en-US" sz="11512" spc="300" dirty="0">
              <a:solidFill>
                <a:schemeClr val="bg1"/>
              </a:solidFill>
              <a:latin typeface="Trade Gothic LT Std Bold Conden" pitchFamily="2" charset="0"/>
            </a:endParaRP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Tree>
    <p:extLst>
      <p:ext uri="{BB962C8B-B14F-4D97-AF65-F5344CB8AC3E}">
        <p14:creationId xmlns:p14="http://schemas.microsoft.com/office/powerpoint/2010/main" val="219814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Make it as clear as you can to all you meet that you’re on their side, working with them and not against them. Help them see that the Master is about to arrive. He could show up any minute!</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6-7Don’t fret or worry. Instead of worrying, pray. Let petitions and praises shape your worries into prayers, letting God know your concerns. </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Philippians 4</a:t>
            </a:r>
          </a:p>
        </p:txBody>
      </p:sp>
    </p:spTree>
    <p:extLst>
      <p:ext uri="{BB962C8B-B14F-4D97-AF65-F5344CB8AC3E}">
        <p14:creationId xmlns:p14="http://schemas.microsoft.com/office/powerpoint/2010/main" val="83221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Before you know it, a sense of God’s wholeness, everything coming together for good, will come and settle you down. It’s wonderful what happens when Christ displaces worry at the center of your life. 8-9Summing it all up, friends, I’d say you’ll do best by filling your minds and meditating on things true, noble, reputable, authentic, compelling, gracious</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Philippians 4</a:t>
            </a:r>
          </a:p>
        </p:txBody>
      </p:sp>
    </p:spTree>
    <p:extLst>
      <p:ext uri="{BB962C8B-B14F-4D97-AF65-F5344CB8AC3E}">
        <p14:creationId xmlns:p14="http://schemas.microsoft.com/office/powerpoint/2010/main" val="3200423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5262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the best, not the worst; the beautiful, not the ugly; things to praise, not things to curse. Put into practice what you learned from me, what you heard and saw and realized. Do that, and God, who makes everything work together, will work you into his most excellent harmonies</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Philippians 4</a:t>
            </a:r>
          </a:p>
        </p:txBody>
      </p:sp>
    </p:spTree>
    <p:extLst>
      <p:ext uri="{BB962C8B-B14F-4D97-AF65-F5344CB8AC3E}">
        <p14:creationId xmlns:p14="http://schemas.microsoft.com/office/powerpoint/2010/main" val="353452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I’m glad in God, far happier than you would ever guess—happy that you’re again showing such strong concern for me. Not that you ever quit praying and thinking about me. You just had no chance to show it. Actually, I don’t have a sense of needing anything personally. I’ve learned by now to be quite content whatever my circumstances. </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Philippians 4</a:t>
            </a:r>
          </a:p>
        </p:txBody>
      </p:sp>
    </p:spTree>
    <p:extLst>
      <p:ext uri="{BB962C8B-B14F-4D97-AF65-F5344CB8AC3E}">
        <p14:creationId xmlns:p14="http://schemas.microsoft.com/office/powerpoint/2010/main" val="89606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7478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I’m just as happy with little as with much, with much as with little. I’ve found the recipe for being happy whether full or hungry, hands full or hands empty. Whatever I have, wherever I am, I can make it through anything in the One who makes me who I am. I don’t mean that your help didn’t mean a lot to me—it did. It was a beautiful thing that you came alongside me in my troubles.</a:t>
            </a:r>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Philippians 4</a:t>
            </a:r>
          </a:p>
        </p:txBody>
      </p:sp>
    </p:spTree>
    <p:extLst>
      <p:ext uri="{BB962C8B-B14F-4D97-AF65-F5344CB8AC3E}">
        <p14:creationId xmlns:p14="http://schemas.microsoft.com/office/powerpoint/2010/main" val="3346312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makes a good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5A026F-3FC5-489D-84FC-1F4E91D1026E}"/>
              </a:ext>
            </a:extLst>
          </p:cNvPr>
          <p:cNvSpPr/>
          <p:nvPr/>
        </p:nvSpPr>
        <p:spPr>
          <a:xfrm>
            <a:off x="5798764" y="2434137"/>
            <a:ext cx="132760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Fil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E1D40673-C583-4E8E-8FDF-4BEF0F98CC91}"/>
              </a:ext>
            </a:extLst>
          </p:cNvPr>
          <p:cNvPicPr>
            <a:picLocks noChangeAspect="1"/>
          </p:cNvPicPr>
          <p:nvPr/>
        </p:nvPicPr>
        <p:blipFill>
          <a:blip r:embed="rId4"/>
          <a:stretch>
            <a:fillRect/>
          </a:stretch>
        </p:blipFill>
        <p:spPr>
          <a:xfrm>
            <a:off x="8872382" y="3188253"/>
            <a:ext cx="2499447" cy="2680734"/>
          </a:xfrm>
          <a:prstGeom prst="rect">
            <a:avLst/>
          </a:prstGeom>
        </p:spPr>
      </p:pic>
      <p:pic>
        <p:nvPicPr>
          <p:cNvPr id="10" name="Picture 9">
            <a:extLst>
              <a:ext uri="{FF2B5EF4-FFF2-40B4-BE49-F238E27FC236}">
                <a16:creationId xmlns:a16="http://schemas.microsoft.com/office/drawing/2014/main" id="{F43BD0E0-E4A3-41AE-993F-55A30185F266}"/>
              </a:ext>
            </a:extLst>
          </p:cNvPr>
          <p:cNvPicPr>
            <a:picLocks noChangeAspect="1"/>
          </p:cNvPicPr>
          <p:nvPr/>
        </p:nvPicPr>
        <p:blipFill rotWithShape="1">
          <a:blip r:embed="rId5"/>
          <a:srcRect l="35202" r="1"/>
          <a:stretch/>
        </p:blipFill>
        <p:spPr>
          <a:xfrm>
            <a:off x="453184" y="3188638"/>
            <a:ext cx="3086006" cy="2680349"/>
          </a:xfrm>
          <a:prstGeom prst="rect">
            <a:avLst/>
          </a:prstGeom>
        </p:spPr>
      </p:pic>
      <p:cxnSp>
        <p:nvCxnSpPr>
          <p:cNvPr id="11" name="Straight Arrow Connector 10">
            <a:extLst>
              <a:ext uri="{FF2B5EF4-FFF2-40B4-BE49-F238E27FC236}">
                <a16:creationId xmlns:a16="http://schemas.microsoft.com/office/drawing/2014/main" id="{E71BFCB4-038C-40C0-886A-8D9BAE911471}"/>
              </a:ext>
            </a:extLst>
          </p:cNvPr>
          <p:cNvCxnSpPr>
            <a:cxnSpLocks/>
          </p:cNvCxnSpPr>
          <p:nvPr/>
        </p:nvCxnSpPr>
        <p:spPr>
          <a:xfrm>
            <a:off x="3773375" y="4630113"/>
            <a:ext cx="1105014" cy="741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9BA49BC-37A1-49FF-A945-8C0F1CB46276}"/>
              </a:ext>
            </a:extLst>
          </p:cNvPr>
          <p:cNvCxnSpPr>
            <a:cxnSpLocks/>
          </p:cNvCxnSpPr>
          <p:nvPr/>
        </p:nvCxnSpPr>
        <p:spPr>
          <a:xfrm flipH="1">
            <a:off x="7452444" y="4630113"/>
            <a:ext cx="1151876" cy="6431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2E5C74-85B2-4CC5-BF48-6D0610E1945A}"/>
              </a:ext>
            </a:extLst>
          </p:cNvPr>
          <p:cNvSpPr/>
          <p:nvPr/>
        </p:nvSpPr>
        <p:spPr>
          <a:xfrm>
            <a:off x="9289184" y="2291612"/>
            <a:ext cx="166584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Rut 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815A6FCE-ADAD-4D07-968A-ACD14E5712F3}"/>
              </a:ext>
            </a:extLst>
          </p:cNvPr>
          <p:cNvSpPr/>
          <p:nvPr/>
        </p:nvSpPr>
        <p:spPr>
          <a:xfrm>
            <a:off x="723107" y="2291612"/>
            <a:ext cx="253466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Hand 16</a:t>
            </a:r>
          </a:p>
        </p:txBody>
      </p:sp>
    </p:spTree>
    <p:extLst>
      <p:ext uri="{BB962C8B-B14F-4D97-AF65-F5344CB8AC3E}">
        <p14:creationId xmlns:p14="http://schemas.microsoft.com/office/powerpoint/2010/main" val="384244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206489-7AA2-4B3C-BCA2-9F34EBCC5E52}"/>
              </a:ext>
            </a:extLst>
          </p:cNvPr>
          <p:cNvPicPr>
            <a:picLocks noChangeAspect="1"/>
          </p:cNvPicPr>
          <p:nvPr/>
        </p:nvPicPr>
        <p:blipFill>
          <a:blip r:embed="rId2"/>
          <a:stretch>
            <a:fillRect/>
          </a:stretch>
        </p:blipFill>
        <p:spPr>
          <a:xfrm>
            <a:off x="2039937" y="692149"/>
            <a:ext cx="8124825" cy="8372475"/>
          </a:xfrm>
          <a:prstGeom prst="rect">
            <a:avLst/>
          </a:prstGeom>
        </p:spPr>
      </p:pic>
    </p:spTree>
    <p:extLst>
      <p:ext uri="{BB962C8B-B14F-4D97-AF65-F5344CB8AC3E}">
        <p14:creationId xmlns:p14="http://schemas.microsoft.com/office/powerpoint/2010/main" val="121109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It so happened that Naomi had a relative by marriage, a man prominent and rich, connected with Elimelech’s family. His name was Boaz.</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2One day Ruth, the Moabite foreigner, said to Naomi, “I’m going to work; I’m going out to glean among the sheaves, following after some harvester who will treat me kindly.”</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Naomi said, “Go ahead, dear daughter.”</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Ruth 2</a:t>
            </a:r>
          </a:p>
        </p:txBody>
      </p:sp>
    </p:spTree>
    <p:extLst>
      <p:ext uri="{BB962C8B-B14F-4D97-AF65-F5344CB8AC3E}">
        <p14:creationId xmlns:p14="http://schemas.microsoft.com/office/powerpoint/2010/main" val="64155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526268" cy="8217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And so she set out. She went and started gleaning in a field, following in the wake of the harvesters. Eventually she ended up in the part of the field owned by Boaz, her father-in-law Elimelech’s relative. A little later Boaz came out from Bethlehem, greeting his harvesters, “God be with you!” They replied, “And God bless you!”</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5Boaz asked his young servant who was foreman over the farm hands, “Who is this young woman? Where did she come from?”</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Ruth 2</a:t>
            </a:r>
          </a:p>
        </p:txBody>
      </p:sp>
    </p:spTree>
    <p:extLst>
      <p:ext uri="{BB962C8B-B14F-4D97-AF65-F5344CB8AC3E}">
        <p14:creationId xmlns:p14="http://schemas.microsoft.com/office/powerpoint/2010/main" val="99845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001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The foreman said, “Why, that’s the Moabite girl, the one who came with Naomi from the country of Moab. She asked permission. ‘Let me glean,’ she said, ‘and gather among the sheaves following after your harvesters.’ She’s been at it steady ever since, from early morning until now, without so much as a break.”</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Ruth 2</a:t>
            </a:r>
          </a:p>
        </p:txBody>
      </p:sp>
    </p:spTree>
    <p:extLst>
      <p:ext uri="{BB962C8B-B14F-4D97-AF65-F5344CB8AC3E}">
        <p14:creationId xmlns:p14="http://schemas.microsoft.com/office/powerpoint/2010/main" val="357496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makes a good pot?</a:t>
            </a:r>
          </a:p>
        </p:txBody>
      </p:sp>
      <p:pic>
        <p:nvPicPr>
          <p:cNvPr id="2" name="Picture 1">
            <a:extLst>
              <a:ext uri="{FF2B5EF4-FFF2-40B4-BE49-F238E27FC236}">
                <a16:creationId xmlns:a16="http://schemas.microsoft.com/office/drawing/2014/main" id="{E9279B70-EC72-48E2-9544-8507A2FED36B}"/>
              </a:ext>
            </a:extLst>
          </p:cNvPr>
          <p:cNvPicPr>
            <a:picLocks noChangeAspect="1"/>
          </p:cNvPicPr>
          <p:nvPr/>
        </p:nvPicPr>
        <p:blipFill>
          <a:blip r:embed="rId2"/>
          <a:stretch>
            <a:fillRect/>
          </a:stretch>
        </p:blipFill>
        <p:spPr>
          <a:xfrm>
            <a:off x="2895027" y="2455291"/>
            <a:ext cx="6243782" cy="6243782"/>
          </a:xfrm>
          <a:prstGeom prst="rect">
            <a:avLst/>
          </a:prstGeom>
        </p:spPr>
      </p:pic>
    </p:spTree>
    <p:extLst>
      <p:ext uri="{BB962C8B-B14F-4D97-AF65-F5344CB8AC3E}">
        <p14:creationId xmlns:p14="http://schemas.microsoft.com/office/powerpoint/2010/main" val="67176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7478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Then Boaz spoke to Ruth: “Listen, my daughter. From now on don’t go to any other field to glean—stay right here in this one. And stay close to my young women. Watch where they are harvesting and follow them. And don’t worry about a thing; I’ve given orders to my servants not to harass you. When you get thirsty, feel free to go and drink from the water buckets that the servants have filled.”</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Ruth 2</a:t>
            </a:r>
          </a:p>
        </p:txBody>
      </p:sp>
    </p:spTree>
    <p:extLst>
      <p:ext uri="{BB962C8B-B14F-4D97-AF65-F5344CB8AC3E}">
        <p14:creationId xmlns:p14="http://schemas.microsoft.com/office/powerpoint/2010/main" val="147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001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She dropped to her knees, then bowed her face to the ground. “How does this happen that you should pick me out and treat me so kindly—me, a foreigner?”</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11-12Boaz answered her, “I’ve heard all about you—heard about the way you treated your mother-in-law after the death of her husband</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Ruth 2</a:t>
            </a:r>
          </a:p>
        </p:txBody>
      </p:sp>
    </p:spTree>
    <p:extLst>
      <p:ext uri="{BB962C8B-B14F-4D97-AF65-F5344CB8AC3E}">
        <p14:creationId xmlns:p14="http://schemas.microsoft.com/office/powerpoint/2010/main" val="316586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10Rut het diep gebuig voor Boas en gevra: “Waarom is u so goed vir my en stel u belang in my, in 'n buitelander?”</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11Boas antwoord haar toe: “Ek weet van alles wat jy vir jou skoonma gedoen het na die dood van haar man en dat jy jou ouers en jou geboorteland verlaat het en na 'n volk toe gekom het waarvan jy vantevore niks geweet het nie.</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Ruth 2</a:t>
            </a:r>
          </a:p>
        </p:txBody>
      </p:sp>
    </p:spTree>
    <p:extLst>
      <p:ext uri="{BB962C8B-B14F-4D97-AF65-F5344CB8AC3E}">
        <p14:creationId xmlns:p14="http://schemas.microsoft.com/office/powerpoint/2010/main" val="2251136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001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She dropped to her knees, then bowed her face to the ground. “How does this happen that you should pick me out and treat me so kindly—me, a foreigner?”</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11-12Boaz answered her, “I’ve heard all about you—heard about the way you treated your mother-in-law after the death of her husband</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Ruth 2</a:t>
            </a:r>
          </a:p>
        </p:txBody>
      </p:sp>
    </p:spTree>
    <p:extLst>
      <p:ext uri="{BB962C8B-B14F-4D97-AF65-F5344CB8AC3E}">
        <p14:creationId xmlns:p14="http://schemas.microsoft.com/office/powerpoint/2010/main" val="152683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10Rut het diep gebuig voor Boas en gevra: “Waarom is u so goed vir my en stel u belang in my, in 'n buitelander?”</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800" b="1" dirty="0">
                <a:solidFill>
                  <a:schemeClr val="bg1"/>
                </a:solidFill>
              </a:rPr>
              <a:t>11Boas antwoord haar toe: “Ek weet van alles wat jy vir jou skoonma gedoen het na die dood van haar man en dat jy jou ouers en jou geboorteland verlaat het en na 'n volk toe gekom het waarvan jy vantevore niks geweet het nie.</a:t>
            </a: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Ruth 2</a:t>
            </a:r>
          </a:p>
        </p:txBody>
      </p:sp>
    </p:spTree>
    <p:extLst>
      <p:ext uri="{BB962C8B-B14F-4D97-AF65-F5344CB8AC3E}">
        <p14:creationId xmlns:p14="http://schemas.microsoft.com/office/powerpoint/2010/main" val="232019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8217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and how you left your father and mother and the land of your birth and have come to live among a bunch of total strangers. God reward you well for what you’ve done—and with a generous bonus besides from God, to whom you’ve come seeking protection under his wings.”</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13She said, “Oh sir, such grace, such kindness—I don’t deserve it. You’ve touched my heart, treated me like one of your own. And I don’t even belong here!”</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Ruth 2</a:t>
            </a:r>
          </a:p>
        </p:txBody>
      </p:sp>
    </p:spTree>
    <p:extLst>
      <p:ext uri="{BB962C8B-B14F-4D97-AF65-F5344CB8AC3E}">
        <p14:creationId xmlns:p14="http://schemas.microsoft.com/office/powerpoint/2010/main" val="4097713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4524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At the lunch break, Boaz said to her, “Come over here; eat some bread. Dip it in the wine.”</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So she joined the harvesters. Boaz passed the roasted grain to her. She ate her fill and even had some left over.</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Ruth 2</a:t>
            </a:r>
          </a:p>
        </p:txBody>
      </p:sp>
    </p:spTree>
    <p:extLst>
      <p:ext uri="{BB962C8B-B14F-4D97-AF65-F5344CB8AC3E}">
        <p14:creationId xmlns:p14="http://schemas.microsoft.com/office/powerpoint/2010/main" val="2747762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1418578"/>
            <a:ext cx="11176507" cy="4524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When she got up to go back to work, Boaz ordered his servants: “Let her glean where there’s still plenty of grain on the ground—make it easy for her. Better yet, pull some of the good stuff out and leave it for her to glean. Give her special treatment.”</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Ruth 2</a:t>
            </a:r>
          </a:p>
        </p:txBody>
      </p:sp>
    </p:spTree>
    <p:extLst>
      <p:ext uri="{BB962C8B-B14F-4D97-AF65-F5344CB8AC3E}">
        <p14:creationId xmlns:p14="http://schemas.microsoft.com/office/powerpoint/2010/main" val="317337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makes a good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5A026F-3FC5-489D-84FC-1F4E91D1026E}"/>
              </a:ext>
            </a:extLst>
          </p:cNvPr>
          <p:cNvSpPr/>
          <p:nvPr/>
        </p:nvSpPr>
        <p:spPr>
          <a:xfrm>
            <a:off x="5798764" y="2434137"/>
            <a:ext cx="132760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Fil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E1D40673-C583-4E8E-8FDF-4BEF0F98CC91}"/>
              </a:ext>
            </a:extLst>
          </p:cNvPr>
          <p:cNvPicPr>
            <a:picLocks noChangeAspect="1"/>
          </p:cNvPicPr>
          <p:nvPr/>
        </p:nvPicPr>
        <p:blipFill>
          <a:blip r:embed="rId4"/>
          <a:stretch>
            <a:fillRect/>
          </a:stretch>
        </p:blipFill>
        <p:spPr>
          <a:xfrm>
            <a:off x="8872382" y="3188253"/>
            <a:ext cx="2499447" cy="2680734"/>
          </a:xfrm>
          <a:prstGeom prst="rect">
            <a:avLst/>
          </a:prstGeom>
        </p:spPr>
      </p:pic>
      <p:pic>
        <p:nvPicPr>
          <p:cNvPr id="10" name="Picture 9">
            <a:extLst>
              <a:ext uri="{FF2B5EF4-FFF2-40B4-BE49-F238E27FC236}">
                <a16:creationId xmlns:a16="http://schemas.microsoft.com/office/drawing/2014/main" id="{F43BD0E0-E4A3-41AE-993F-55A30185F266}"/>
              </a:ext>
            </a:extLst>
          </p:cNvPr>
          <p:cNvPicPr>
            <a:picLocks noChangeAspect="1"/>
          </p:cNvPicPr>
          <p:nvPr/>
        </p:nvPicPr>
        <p:blipFill rotWithShape="1">
          <a:blip r:embed="rId5"/>
          <a:srcRect l="35202" r="1"/>
          <a:stretch/>
        </p:blipFill>
        <p:spPr>
          <a:xfrm>
            <a:off x="453184" y="3188638"/>
            <a:ext cx="3086006" cy="2680349"/>
          </a:xfrm>
          <a:prstGeom prst="rect">
            <a:avLst/>
          </a:prstGeom>
        </p:spPr>
      </p:pic>
      <p:cxnSp>
        <p:nvCxnSpPr>
          <p:cNvPr id="11" name="Straight Arrow Connector 10">
            <a:extLst>
              <a:ext uri="{FF2B5EF4-FFF2-40B4-BE49-F238E27FC236}">
                <a16:creationId xmlns:a16="http://schemas.microsoft.com/office/drawing/2014/main" id="{E71BFCB4-038C-40C0-886A-8D9BAE911471}"/>
              </a:ext>
            </a:extLst>
          </p:cNvPr>
          <p:cNvCxnSpPr>
            <a:cxnSpLocks/>
          </p:cNvCxnSpPr>
          <p:nvPr/>
        </p:nvCxnSpPr>
        <p:spPr>
          <a:xfrm>
            <a:off x="3773375" y="4630113"/>
            <a:ext cx="1105014" cy="741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9BA49BC-37A1-49FF-A945-8C0F1CB46276}"/>
              </a:ext>
            </a:extLst>
          </p:cNvPr>
          <p:cNvCxnSpPr>
            <a:cxnSpLocks/>
          </p:cNvCxnSpPr>
          <p:nvPr/>
        </p:nvCxnSpPr>
        <p:spPr>
          <a:xfrm flipH="1">
            <a:off x="7452444" y="4630113"/>
            <a:ext cx="1151876" cy="6431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2E5C74-85B2-4CC5-BF48-6D0610E1945A}"/>
              </a:ext>
            </a:extLst>
          </p:cNvPr>
          <p:cNvSpPr/>
          <p:nvPr/>
        </p:nvSpPr>
        <p:spPr>
          <a:xfrm>
            <a:off x="9289184" y="2291612"/>
            <a:ext cx="166584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Rut 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815A6FCE-ADAD-4D07-968A-ACD14E5712F3}"/>
              </a:ext>
            </a:extLst>
          </p:cNvPr>
          <p:cNvSpPr/>
          <p:nvPr/>
        </p:nvSpPr>
        <p:spPr>
          <a:xfrm>
            <a:off x="723107" y="2291612"/>
            <a:ext cx="253466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Hand 16</a:t>
            </a:r>
          </a:p>
        </p:txBody>
      </p:sp>
    </p:spTree>
    <p:extLst>
      <p:ext uri="{BB962C8B-B14F-4D97-AF65-F5344CB8AC3E}">
        <p14:creationId xmlns:p14="http://schemas.microsoft.com/office/powerpoint/2010/main" val="87807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75713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5400" b="1" i="1" u="sng" dirty="0">
                <a:solidFill>
                  <a:schemeClr val="bg1"/>
                </a:solidFill>
              </a:rPr>
              <a:t>A slave girl is delivered</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One day, on our way to the place of prayer, a slave girl ran into us. She was a psychic and, with her fortunetelling, made a lot of money for the people who owned her. She started following Paul around, calling everyone’s attention to us by yelling out, “These men are working for the Most High God. They’re laying out the road of salvation for you!”</a:t>
            </a:r>
            <a:r>
              <a:rPr lang="nl-NL" sz="4800" b="1" dirty="0">
                <a:solidFill>
                  <a:schemeClr val="bg1"/>
                </a:solidFill>
              </a:rPr>
              <a:t>.”</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Acts 16</a:t>
            </a:r>
          </a:p>
        </p:txBody>
      </p:sp>
    </p:spTree>
    <p:extLst>
      <p:ext uri="{BB962C8B-B14F-4D97-AF65-F5344CB8AC3E}">
        <p14:creationId xmlns:p14="http://schemas.microsoft.com/office/powerpoint/2010/main" val="197112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makes a god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spTree>
    <p:extLst>
      <p:ext uri="{BB962C8B-B14F-4D97-AF65-F5344CB8AC3E}">
        <p14:creationId xmlns:p14="http://schemas.microsoft.com/office/powerpoint/2010/main" val="2013872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3785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She did this for a number of days until Paul, finally fed up with her, turned and commanded the spirit that possessed her, “Out! In the name of Jesus Christ, get out of her!” And it was gone, just like that.</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Acts 16</a:t>
            </a:r>
          </a:p>
        </p:txBody>
      </p:sp>
    </p:spTree>
    <p:extLst>
      <p:ext uri="{BB962C8B-B14F-4D97-AF65-F5344CB8AC3E}">
        <p14:creationId xmlns:p14="http://schemas.microsoft.com/office/powerpoint/2010/main" val="3446959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924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5400" b="1" i="1" u="sng" dirty="0">
                <a:solidFill>
                  <a:schemeClr val="bg1"/>
                </a:solidFill>
              </a:rPr>
              <a:t>Paul and Silas beaten up and imprisoned </a:t>
            </a:r>
            <a:r>
              <a:rPr lang="en-US" sz="4800" b="1" dirty="0">
                <a:solidFill>
                  <a:schemeClr val="bg1"/>
                </a:solidFill>
              </a:rPr>
              <a:t>When her owners saw that their lucrative little business was suddenly bankrupt, they went after Paul and Silas, roughed them up and dragged them into the market square. Then the police arrested them and pulled them into a court with the accusation, “These men are disturbing the peace—</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Acts 16</a:t>
            </a:r>
          </a:p>
        </p:txBody>
      </p:sp>
    </p:spTree>
    <p:extLst>
      <p:ext uri="{BB962C8B-B14F-4D97-AF65-F5344CB8AC3E}">
        <p14:creationId xmlns:p14="http://schemas.microsoft.com/office/powerpoint/2010/main" val="1439426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3046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dangerous Jewish agitators subverting our Roman law and order.” By this time the crowd had turned into a restless mob out for blood.</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Acts 16</a:t>
            </a:r>
          </a:p>
        </p:txBody>
      </p:sp>
    </p:spTree>
    <p:extLst>
      <p:ext uri="{BB962C8B-B14F-4D97-AF65-F5344CB8AC3E}">
        <p14:creationId xmlns:p14="http://schemas.microsoft.com/office/powerpoint/2010/main" val="263169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The judges went along with the mob, had Paul and Silas’s clothes ripped off and ordered a public beating. After beating them black-and-blue, they threw them into jail, telling the jailkeeper to put them under heavy guard so there would be no chance of escape. He did just that—threw them into the maximum security cell in the jail and clamped leg irons on them.</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Acts 16</a:t>
            </a:r>
          </a:p>
        </p:txBody>
      </p:sp>
    </p:spTree>
    <p:extLst>
      <p:ext uri="{BB962C8B-B14F-4D97-AF65-F5344CB8AC3E}">
        <p14:creationId xmlns:p14="http://schemas.microsoft.com/office/powerpoint/2010/main" val="1777637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5262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Along about midnight, Paul and Silas were at prayer and singing a robust hymn to God. The other prisoners couldn’t believe their ears. Then, without warning, a huge earthquake! The jailhouse tottered, every door flew open, all the prisoners were loose</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Acts 16</a:t>
            </a:r>
          </a:p>
        </p:txBody>
      </p:sp>
    </p:spTree>
    <p:extLst>
      <p:ext uri="{BB962C8B-B14F-4D97-AF65-F5344CB8AC3E}">
        <p14:creationId xmlns:p14="http://schemas.microsoft.com/office/powerpoint/2010/main" val="3006260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27-28Startled from sleep, the jailer saw all the doors swinging loose on their hinges. Assuming that all the prisoners had escaped, he pulled out his sword and was about to do himself in, figuring he was as good as dead anyway, when Paul stopped him: “Don’t do that! We’re all still here! Nobody’s run away!</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Acts 16</a:t>
            </a:r>
          </a:p>
        </p:txBody>
      </p:sp>
    </p:spTree>
    <p:extLst>
      <p:ext uri="{BB962C8B-B14F-4D97-AF65-F5344CB8AC3E}">
        <p14:creationId xmlns:p14="http://schemas.microsoft.com/office/powerpoint/2010/main" val="1650725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29-31The jailer got a torch and ran inside. Badly shaken, he collapsed in front of Paul and Silas. He led them out of the jail and asked, “Sirs, what do I have to do to be saved, to really live?” They said, “Put your entire trust in the Master Jesus. Then you’ll live as you were meant to live—and everyone in your house included!”</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Acts 16</a:t>
            </a:r>
          </a:p>
        </p:txBody>
      </p:sp>
    </p:spTree>
    <p:extLst>
      <p:ext uri="{BB962C8B-B14F-4D97-AF65-F5344CB8AC3E}">
        <p14:creationId xmlns:p14="http://schemas.microsoft.com/office/powerpoint/2010/main" val="1951521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They went on to spell out in detail the story of the Master—the entire family got in on this part. They never did get to bed that night. The jailer made them feel at home, dressed their wounds, and then—he couldn’t wait till morning!—was baptized, he and everyone in his family. There in his home, he had food set out for a festive meal. It was a night to remember:</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Acts 16</a:t>
            </a:r>
          </a:p>
        </p:txBody>
      </p:sp>
    </p:spTree>
    <p:extLst>
      <p:ext uri="{BB962C8B-B14F-4D97-AF65-F5344CB8AC3E}">
        <p14:creationId xmlns:p14="http://schemas.microsoft.com/office/powerpoint/2010/main" val="3962562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2308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He and his entire family had put their trust in God; everyone in the house was in on the celebration</a:t>
            </a:r>
            <a:endParaRPr lang="nl-NL" sz="4800" b="1"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Acts 16</a:t>
            </a:r>
          </a:p>
        </p:txBody>
      </p:sp>
    </p:spTree>
    <p:extLst>
      <p:ext uri="{BB962C8B-B14F-4D97-AF65-F5344CB8AC3E}">
        <p14:creationId xmlns:p14="http://schemas.microsoft.com/office/powerpoint/2010/main" val="2895003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39" y="162144"/>
            <a:ext cx="12606171" cy="1274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Paulus and Silas endured?</a:t>
            </a:r>
          </a:p>
        </p:txBody>
      </p:sp>
      <p:sp>
        <p:nvSpPr>
          <p:cNvPr id="9" name="TextBox 9"/>
          <p:cNvSpPr txBox="1"/>
          <p:nvPr/>
        </p:nvSpPr>
        <p:spPr>
          <a:xfrm>
            <a:off x="600122" y="1966341"/>
            <a:ext cx="11212434" cy="9146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a:solidFill>
                  <a:schemeClr val="bg1"/>
                </a:solidFill>
              </a:rPr>
              <a:t>Innocent arrest;</a:t>
            </a:r>
          </a:p>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a:solidFill>
                  <a:schemeClr val="bg1"/>
                </a:solidFill>
              </a:rPr>
              <a:t>Sanctioned without being heard;</a:t>
            </a:r>
          </a:p>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a:solidFill>
                  <a:schemeClr val="bg1"/>
                </a:solidFill>
              </a:rPr>
              <a:t>Beaten ruthlessly;</a:t>
            </a:r>
          </a:p>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a:solidFill>
                  <a:schemeClr val="bg1"/>
                </a:solidFill>
              </a:rPr>
              <a:t>Thrown into jail with unattended wounds and no food</a:t>
            </a:r>
          </a:p>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a:solidFill>
                  <a:schemeClr val="bg1"/>
                </a:solidFill>
              </a:rPr>
              <a:t>Kept in the deepest sell (dangerous criminals)</a:t>
            </a:r>
            <a:endParaRPr sz="4800" dirty="0">
              <a:solidFill>
                <a:schemeClr val="bg1"/>
              </a:solidFill>
            </a:endParaRPr>
          </a:p>
          <a:p>
            <a:pPr>
              <a:lnSpc>
                <a:spcPct val="150000"/>
              </a:lnSpc>
              <a:buSzPct val="100000"/>
              <a:defRPr sz="4700">
                <a:solidFill>
                  <a:srgbClr val="FFFFFF"/>
                </a:solidFill>
                <a:latin typeface="+mn-lt"/>
                <a:ea typeface="+mn-ea"/>
                <a:cs typeface="+mn-cs"/>
                <a:sym typeface="Arial"/>
              </a:defRPr>
            </a:pPr>
            <a:endParaRPr sz="6273" dirty="0">
              <a:solidFill>
                <a:schemeClr val="bg1"/>
              </a:solidFill>
            </a:endParaRPr>
          </a:p>
        </p:txBody>
      </p:sp>
      <p:sp>
        <p:nvSpPr>
          <p:cNvPr id="2" name="Rectangle 1">
            <a:extLst>
              <a:ext uri="{FF2B5EF4-FFF2-40B4-BE49-F238E27FC236}">
                <a16:creationId xmlns:a16="http://schemas.microsoft.com/office/drawing/2014/main" id="{781197AB-E39B-48E4-9454-E8BA2EE54D7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Dink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BEA2FE5-E3A9-468E-B0A6-06C9E3475AB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8F4B2D8-17F1-4DFE-927C-110DBC1F4FE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vir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033B22EC-25C8-4E3F-BD7F-45D266AE9E4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6FCBD35-4740-4DAC-9905-3A35869F95A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oomblik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2CC283AE-8120-4CFA-AAD0-8482445F01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3DC5FAF6-06B8-4B9D-8F50-58671143FD3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Paulus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E1FF1E0D-01A4-4969-AF67-9B72FDF3237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20D14AD4-FF83-40DE-9113-8C3AE223069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Silas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00120D40-1A14-4872-8C70-A5A1F419A2E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EFD59B1-8108-40D7-9B0D-0E0C8BE8DC4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situasie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73E2D37A-358C-46E1-B6FC-A5CC9D718C8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94F34039-4325-4476-B4CB-9F441EEF7D0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78BF6CF8-1CD2-484E-AECD-33DA329245C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92F0EEA0-B9CF-4D01-87DE-AA1A9D036CD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28:31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A9CAA928-8D1F-432B-A0F6-6D87D19C11B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E1C4400-4DA1-4F36-9B32-15F1894FFE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06C24298-A0DD-430F-BA1D-15C194E0A9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16:9</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3BDBD7D-0BCC-4601-880B-04867F3CAA1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C4F99610-A573-4308-B1B0-AF63D4C73B1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E245451B-45C5-4C70-9561-CDDA933CEB9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onskuldig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1A09E525-EBA7-438A-8AFA-D4485735356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gearresteer;</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1E541FA2-C184-48C1-9C8B-51347EBAC40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8CC5FF87-CC2B-4378-96B4-90ED266F0D8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EA670A29-1991-47A5-B168-EF27EB80CB1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A2275C58-F60E-4B4A-A34F-7C372C54265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verhoor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2CF55A3F-E83D-426D-99DD-0B110255424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veroordeel;</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ADECDBE-8C8E-4C1F-994E-AC2FA8D0CE3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AD2A535F-B38C-4D86-AC36-8301A6E910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wreed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C8001923-D8FE-421A-AB13-BD5FF435D68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478EB484-CD2D-4566-B77F-8F6284CCF37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stokke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D4972ACB-8F6D-4BC8-8143-980B4C93E47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geslaan;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5A378464-5057-4B63-A0CD-1E280D5DEF6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54C23811-0D83-40A5-81D2-27AAA982C4E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72272220-466B-47A0-AEF8-83F6512E247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866C01E-4A3E-4BB8-953F-70FE9FF55A4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A6B134D2-1FF6-4F82-BC3E-0E4C51F255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onversorgde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9E1EF700-9BD6-423C-8A51-49DDCB5A05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wonde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C3971A00-4286-4381-A8CA-B0EC47FC2DF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F53909BE-A4FD-461E-B0CA-67370D62CB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waarskynlik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403C5DAD-550D-4E45-98A4-1962F5BA410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74C480E0-37D1-4FCF-B7F1-ADDE595ED03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kos,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936B9EED-5B86-48AC-8C15-62C0A856E59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57FE29DC-219E-4B0A-A170-11CBD0312BB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93574424-BA95-4841-921D-B4FFD63ABB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binneste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72033679-AAF8-4E5D-A27F-AB2E9106858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EB0C09E4-D345-48B1-9CA1-5293DC3211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352B9781-452A-4A6B-83B5-806E4134332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D5DDD159-16D5-48BC-B2D6-EEF18E65A1A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tronk</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D5E49035-F181-484F-B9D4-B6414E4F50B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gesmyt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6CD5B279-590E-4F31-AD04-964C1362091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8C93BACA-069D-4C47-BC14-01924DF74FD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5BBDCD1B-930A-4553-9E53-2D05DB9E9B6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F8E2205A-44A5-467C-8569-84E0FF48F5D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1BAF4CE0-1B4E-4427-B409-25E5AEEA43C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D936FD24-3EC6-4D47-A712-B24C7129562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9A7C8E41-AA00-4EFB-B66A-3243F6A3FB7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stikdonker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62F476FB-2D4B-4A20-8DEE-91805CA8D4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4FC3953E-5236-4104-8C4A-879E21E13E2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973211C7-E0AC-461A-8228-08ECF1BBD9C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5177B9FB-EB1D-4927-A467-70CAF8B598F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voete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57A32D42-3DCD-40B5-90E3-D214F6F9F5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51D2625B-BCDD-407E-B748-DA554F97E0F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B95CE569-223E-4B0B-A5C7-56B4A0DC604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houtblok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36344A0A-4878-4EA3-A189-F5EA5334316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vasgeklem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4AEF0C0D-16EF-4D85-BDFF-FC53D72196F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778B78F3-1B0D-4C20-93AB-EA5D3EA9A2D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asof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67FF2A12-9DB7-42E3-9F9B-F2CBCB10E3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95AF1727-3876-4C66-9CEC-8229D4A7F62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uiters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FB8A89E8-5B81-46A9-9B45-E1F020EC0EE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gevaarlike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1">
            <a:extLst>
              <a:ext uri="{FF2B5EF4-FFF2-40B4-BE49-F238E27FC236}">
                <a16:creationId xmlns:a16="http://schemas.microsoft.com/office/drawing/2014/main" id="{EF5D1C9D-5405-48DC-B5C0-1A7BBD5F8EE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misdadigers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98FD092A-8090-4E42-B459-4B0901CD9EC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525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makes a good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867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39" y="162144"/>
            <a:ext cx="12606171" cy="1274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How did they do it?</a:t>
            </a:r>
          </a:p>
        </p:txBody>
      </p:sp>
      <p:sp>
        <p:nvSpPr>
          <p:cNvPr id="9" name="TextBox 9"/>
          <p:cNvSpPr txBox="1"/>
          <p:nvPr/>
        </p:nvSpPr>
        <p:spPr>
          <a:xfrm>
            <a:off x="600122" y="1966341"/>
            <a:ext cx="11212434" cy="8038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a:solidFill>
                  <a:schemeClr val="bg1"/>
                </a:solidFill>
              </a:rPr>
              <a:t>They knew their actions weren’t driven by earthly needs but by Godly praise</a:t>
            </a:r>
          </a:p>
          <a:p>
            <a:pPr marL="1048265" indent="-1048265">
              <a:lnSpc>
                <a:spcPct val="150000"/>
              </a:lnSpc>
              <a:buSzPct val="100000"/>
              <a:buAutoNum type="arabicParenR"/>
              <a:defRPr sz="4700">
                <a:solidFill>
                  <a:srgbClr val="FFFFFF"/>
                </a:solidFill>
                <a:latin typeface="+mn-lt"/>
                <a:ea typeface="+mn-ea"/>
                <a:cs typeface="+mn-cs"/>
                <a:sym typeface="Arial"/>
              </a:defRPr>
            </a:pPr>
            <a:r>
              <a:rPr lang="en-US" sz="4800" dirty="0">
                <a:solidFill>
                  <a:schemeClr val="bg1"/>
                </a:solidFill>
              </a:rPr>
              <a:t>When God is truly the most important in your life, to praise Him becomes your number 1 priority.  This influences how we pray.</a:t>
            </a:r>
            <a:endParaRPr sz="4800" dirty="0">
              <a:solidFill>
                <a:schemeClr val="bg1"/>
              </a:solidFill>
            </a:endParaRPr>
          </a:p>
          <a:p>
            <a:pPr>
              <a:lnSpc>
                <a:spcPct val="150000"/>
              </a:lnSpc>
              <a:buSzPct val="100000"/>
              <a:defRPr sz="4700">
                <a:solidFill>
                  <a:srgbClr val="FFFFFF"/>
                </a:solidFill>
                <a:latin typeface="+mn-lt"/>
                <a:ea typeface="+mn-ea"/>
                <a:cs typeface="+mn-cs"/>
                <a:sym typeface="Arial"/>
              </a:defRPr>
            </a:pPr>
            <a:endParaRPr sz="6273" dirty="0">
              <a:solidFill>
                <a:schemeClr val="bg1"/>
              </a:solidFill>
            </a:endParaRPr>
          </a:p>
        </p:txBody>
      </p:sp>
      <p:sp>
        <p:nvSpPr>
          <p:cNvPr id="2" name="Rectangle 1">
            <a:extLst>
              <a:ext uri="{FF2B5EF4-FFF2-40B4-BE49-F238E27FC236}">
                <a16:creationId xmlns:a16="http://schemas.microsoft.com/office/drawing/2014/main" id="{781197AB-E39B-48E4-9454-E8BA2EE54D7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Dink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BEA2FE5-E3A9-468E-B0A6-06C9E3475AB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8F4B2D8-17F1-4DFE-927C-110DBC1F4FE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vir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033B22EC-25C8-4E3F-BD7F-45D266AE9E4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6FCBD35-4740-4DAC-9905-3A35869F95A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oomblik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2CC283AE-8120-4CFA-AAD0-8482445F01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3DC5FAF6-06B8-4B9D-8F50-58671143FD3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Paulus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E1FF1E0D-01A4-4969-AF67-9B72FDF3237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20D14AD4-FF83-40DE-9113-8C3AE223069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Silas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00120D40-1A14-4872-8C70-A5A1F419A2E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EFD59B1-8108-40D7-9B0D-0E0C8BE8DC4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situasie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73E2D37A-358C-46E1-B6FC-A5CC9D718C8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94F34039-4325-4476-B4CB-9F441EEF7D0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78BF6CF8-1CD2-484E-AECD-33DA329245C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92F0EEA0-B9CF-4D01-87DE-AA1A9D036CD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28:31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A9CAA928-8D1F-432B-A0F6-6D87D19C11B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E1C4400-4DA1-4F36-9B32-15F1894FFE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06C24298-A0DD-430F-BA1D-15C194E0A9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16:9</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3BDBD7D-0BCC-4601-880B-04867F3CAA1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C4F99610-A573-4308-B1B0-AF63D4C73B1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E245451B-45C5-4C70-9561-CDDA933CEB9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onskuldig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1A09E525-EBA7-438A-8AFA-D4485735356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gearresteer;</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1E541FA2-C184-48C1-9C8B-51347EBAC40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8CC5FF87-CC2B-4378-96B4-90ED266F0D8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EA670A29-1991-47A5-B168-EF27EB80CB1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A2275C58-F60E-4B4A-A34F-7C372C54265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verhoor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2CF55A3F-E83D-426D-99DD-0B110255424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veroordeel;</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ADECDBE-8C8E-4C1F-994E-AC2FA8D0CE3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AD2A535F-B38C-4D86-AC36-8301A6E910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wreed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C8001923-D8FE-421A-AB13-BD5FF435D68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478EB484-CD2D-4566-B77F-8F6284CCF37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stokke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D4972ACB-8F6D-4BC8-8143-980B4C93E47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geslaan;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5A378464-5057-4B63-A0CD-1E280D5DEF6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54C23811-0D83-40A5-81D2-27AAA982C4E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72272220-466B-47A0-AEF8-83F6512E247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866C01E-4A3E-4BB8-953F-70FE9FF55A4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A6B134D2-1FF6-4F82-BC3E-0E4C51F255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onversorgde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9E1EF700-9BD6-423C-8A51-49DDCB5A05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wonde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C3971A00-4286-4381-A8CA-B0EC47FC2DF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F53909BE-A4FD-461E-B0CA-67370D62CB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waarskynlik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403C5DAD-550D-4E45-98A4-1962F5BA410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74C480E0-37D1-4FCF-B7F1-ADDE595ED03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kos,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936B9EED-5B86-48AC-8C15-62C0A856E59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57FE29DC-219E-4B0A-A170-11CBD0312BB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93574424-BA95-4841-921D-B4FFD63ABB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binneste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72033679-AAF8-4E5D-A27F-AB2E9106858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EB0C09E4-D345-48B1-9CA1-5293DC3211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352B9781-452A-4A6B-83B5-806E4134332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D5DDD159-16D5-48BC-B2D6-EEF18E65A1A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tronk</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D5E49035-F181-484F-B9D4-B6414E4F50B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gesmyt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6CD5B279-590E-4F31-AD04-964C1362091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8C93BACA-069D-4C47-BC14-01924DF74FD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5BBDCD1B-930A-4553-9E53-2D05DB9E9B6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F8E2205A-44A5-467C-8569-84E0FF48F5D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1BAF4CE0-1B4E-4427-B409-25E5AEEA43C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D936FD24-3EC6-4D47-A712-B24C7129562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9A7C8E41-AA00-4EFB-B66A-3243F6A3FB7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stikdonker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62F476FB-2D4B-4A20-8DEE-91805CA8D4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4FC3953E-5236-4104-8C4A-879E21E13E2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973211C7-E0AC-461A-8228-08ECF1BBD9C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5177B9FB-EB1D-4927-A467-70CAF8B598F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voete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57A32D42-3DCD-40B5-90E3-D214F6F9F5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51D2625B-BCDD-407E-B748-DA554F97E0F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B95CE569-223E-4B0B-A5C7-56B4A0DC604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houtblok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36344A0A-4878-4EA3-A189-F5EA5334316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vasgeklem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4AEF0C0D-16EF-4D85-BDFF-FC53D72196F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778B78F3-1B0D-4C20-93AB-EA5D3EA9A2D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asof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67FF2A12-9DB7-42E3-9F9B-F2CBCB10E3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95AF1727-3876-4C66-9CEC-8229D4A7F62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uiters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FB8A89E8-5B81-46A9-9B45-E1F020EC0EE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gevaarlike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1">
            <a:extLst>
              <a:ext uri="{FF2B5EF4-FFF2-40B4-BE49-F238E27FC236}">
                <a16:creationId xmlns:a16="http://schemas.microsoft.com/office/drawing/2014/main" id="{EF5D1C9D-5405-48DC-B5C0-1A7BBD5F8EE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misdadigers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98FD092A-8090-4E42-B459-4B0901CD9EC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1236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(8 hours later)</a:t>
            </a:r>
          </a:p>
        </p:txBody>
      </p:sp>
      <p:pic>
        <p:nvPicPr>
          <p:cNvPr id="2" name="Picture 1">
            <a:extLst>
              <a:ext uri="{FF2B5EF4-FFF2-40B4-BE49-F238E27FC236}">
                <a16:creationId xmlns:a16="http://schemas.microsoft.com/office/drawing/2014/main" id="{D508BA14-D2DE-4656-A598-67FFBCD92B8C}"/>
              </a:ext>
            </a:extLst>
          </p:cNvPr>
          <p:cNvPicPr>
            <a:picLocks noChangeAspect="1"/>
          </p:cNvPicPr>
          <p:nvPr/>
        </p:nvPicPr>
        <p:blipFill>
          <a:blip r:embed="rId2"/>
          <a:stretch>
            <a:fillRect/>
          </a:stretch>
        </p:blipFill>
        <p:spPr>
          <a:xfrm>
            <a:off x="0" y="1445012"/>
            <a:ext cx="12204700" cy="6866750"/>
          </a:xfrm>
          <a:prstGeom prst="rect">
            <a:avLst/>
          </a:prstGeom>
        </p:spPr>
      </p:pic>
    </p:spTree>
    <p:extLst>
      <p:ext uri="{BB962C8B-B14F-4D97-AF65-F5344CB8AC3E}">
        <p14:creationId xmlns:p14="http://schemas.microsoft.com/office/powerpoint/2010/main" val="701817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39" y="162144"/>
            <a:ext cx="12606171" cy="1274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The dished up truth</a:t>
            </a:r>
          </a:p>
        </p:txBody>
      </p:sp>
      <p:sp>
        <p:nvSpPr>
          <p:cNvPr id="9" name="TextBox 9"/>
          <p:cNvSpPr txBox="1"/>
          <p:nvPr/>
        </p:nvSpPr>
        <p:spPr>
          <a:xfrm>
            <a:off x="600122" y="1448731"/>
            <a:ext cx="11212434" cy="5262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1048265" indent="-1048265">
              <a:buSzPct val="100000"/>
              <a:buAutoNum type="arabicParenR"/>
              <a:defRPr sz="4700">
                <a:solidFill>
                  <a:srgbClr val="FFFFFF"/>
                </a:solidFill>
                <a:latin typeface="+mn-lt"/>
                <a:ea typeface="+mn-ea"/>
                <a:cs typeface="+mn-cs"/>
                <a:sym typeface="Arial"/>
              </a:defRPr>
            </a:pPr>
            <a:r>
              <a:rPr lang="en-US" sz="4800" i="1" dirty="0">
                <a:solidFill>
                  <a:schemeClr val="bg1"/>
                </a:solidFill>
              </a:rPr>
              <a:t>Lie down your worries at the cross – Our anxiety about our worldly problems are true and real, but God can attend to these long before we even know about it or can see it (Boaz).  Ask God into which fields you should go for His predetermined help.</a:t>
            </a:r>
            <a:endParaRPr lang="en-US" sz="4800" dirty="0">
              <a:solidFill>
                <a:schemeClr val="bg1"/>
              </a:solidFill>
            </a:endParaRPr>
          </a:p>
        </p:txBody>
      </p:sp>
      <p:sp>
        <p:nvSpPr>
          <p:cNvPr id="2" name="Rectangle 1">
            <a:extLst>
              <a:ext uri="{FF2B5EF4-FFF2-40B4-BE49-F238E27FC236}">
                <a16:creationId xmlns:a16="http://schemas.microsoft.com/office/drawing/2014/main" id="{781197AB-E39B-48E4-9454-E8BA2EE54D7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Dink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BEA2FE5-E3A9-468E-B0A6-06C9E3475AB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8F4B2D8-17F1-4DFE-927C-110DBC1F4FE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vir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033B22EC-25C8-4E3F-BD7F-45D266AE9E4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6FCBD35-4740-4DAC-9905-3A35869F95A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oomblik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2CC283AE-8120-4CFA-AAD0-8482445F01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3DC5FAF6-06B8-4B9D-8F50-58671143FD3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Paulus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E1FF1E0D-01A4-4969-AF67-9B72FDF3237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20D14AD4-FF83-40DE-9113-8C3AE223069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Silas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00120D40-1A14-4872-8C70-A5A1F419A2E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EFD59B1-8108-40D7-9B0D-0E0C8BE8DC4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situasie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73E2D37A-358C-46E1-B6FC-A5CC9D718C8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94F34039-4325-4476-B4CB-9F441EEF7D0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78BF6CF8-1CD2-484E-AECD-33DA329245C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92F0EEA0-B9CF-4D01-87DE-AA1A9D036CD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28:31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A9CAA928-8D1F-432B-A0F6-6D87D19C11B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E1C4400-4DA1-4F36-9B32-15F1894FFE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06C24298-A0DD-430F-BA1D-15C194E0A9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16:9</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3BDBD7D-0BCC-4601-880B-04867F3CAA1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C4F99610-A573-4308-B1B0-AF63D4C73B1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E245451B-45C5-4C70-9561-CDDA933CEB9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onskuldig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1A09E525-EBA7-438A-8AFA-D4485735356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gearresteer;</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1E541FA2-C184-48C1-9C8B-51347EBAC40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8CC5FF87-CC2B-4378-96B4-90ED266F0D8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EA670A29-1991-47A5-B168-EF27EB80CB1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A2275C58-F60E-4B4A-A34F-7C372C54265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verhoor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2CF55A3F-E83D-426D-99DD-0B110255424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veroordeel;</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ADECDBE-8C8E-4C1F-994E-AC2FA8D0CE3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AD2A535F-B38C-4D86-AC36-8301A6E910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wreed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C8001923-D8FE-421A-AB13-BD5FF435D68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478EB484-CD2D-4566-B77F-8F6284CCF37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stokke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D4972ACB-8F6D-4BC8-8143-980B4C93E47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geslaan;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5A378464-5057-4B63-A0CD-1E280D5DEF6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54C23811-0D83-40A5-81D2-27AAA982C4E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72272220-466B-47A0-AEF8-83F6512E247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866C01E-4A3E-4BB8-953F-70FE9FF55A4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A6B134D2-1FF6-4F82-BC3E-0E4C51F255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onversorgde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9E1EF700-9BD6-423C-8A51-49DDCB5A05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wonde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C3971A00-4286-4381-A8CA-B0EC47FC2DF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F53909BE-A4FD-461E-B0CA-67370D62CB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waarskynlik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403C5DAD-550D-4E45-98A4-1962F5BA410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74C480E0-37D1-4FCF-B7F1-ADDE595ED03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kos,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936B9EED-5B86-48AC-8C15-62C0A856E59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57FE29DC-219E-4B0A-A170-11CBD0312BB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93574424-BA95-4841-921D-B4FFD63ABB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binneste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72033679-AAF8-4E5D-A27F-AB2E9106858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EB0C09E4-D345-48B1-9CA1-5293DC3211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352B9781-452A-4A6B-83B5-806E4134332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D5DDD159-16D5-48BC-B2D6-EEF18E65A1A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tronk</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D5E49035-F181-484F-B9D4-B6414E4F50B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gesmyt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6CD5B279-590E-4F31-AD04-964C1362091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8C93BACA-069D-4C47-BC14-01924DF74FD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5BBDCD1B-930A-4553-9E53-2D05DB9E9B6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F8E2205A-44A5-467C-8569-84E0FF48F5D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1BAF4CE0-1B4E-4427-B409-25E5AEEA43C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D936FD24-3EC6-4D47-A712-B24C7129562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9A7C8E41-AA00-4EFB-B66A-3243F6A3FB7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stikdonker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62F476FB-2D4B-4A20-8DEE-91805CA8D4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4FC3953E-5236-4104-8C4A-879E21E13E2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973211C7-E0AC-461A-8228-08ECF1BBD9C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5177B9FB-EB1D-4927-A467-70CAF8B598F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voete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57A32D42-3DCD-40B5-90E3-D214F6F9F5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51D2625B-BCDD-407E-B748-DA554F97E0F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B95CE569-223E-4B0B-A5C7-56B4A0DC604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houtblok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36344A0A-4878-4EA3-A189-F5EA5334316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vasgeklem</a:t>
            </a:r>
            <a:r>
              <a:rPr kumimoji="0" lang="en-US" altLang="en-US" sz="15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4AEF0C0D-16EF-4D85-BDFF-FC53D72196F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778B78F3-1B0D-4C20-93AB-EA5D3EA9A2D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asof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67FF2A12-9DB7-42E3-9F9B-F2CBCB10E3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95AF1727-3876-4C66-9CEC-8229D4A7F62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uiters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FB8A89E8-5B81-46A9-9B45-E1F020EC0EE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gevaarlike</a:t>
            </a:r>
            <a:r>
              <a:rPr kumimoji="0" lang="en-US" altLang="en-US" sz="15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98FD092A-8090-4E42-B459-4B0901CD9EC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9901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39" y="162144"/>
            <a:ext cx="12606171" cy="1274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The dished up truth</a:t>
            </a:r>
          </a:p>
        </p:txBody>
      </p:sp>
      <p:sp>
        <p:nvSpPr>
          <p:cNvPr id="9" name="TextBox 9"/>
          <p:cNvSpPr txBox="1"/>
          <p:nvPr/>
        </p:nvSpPr>
        <p:spPr>
          <a:xfrm>
            <a:off x="600122" y="1448731"/>
            <a:ext cx="11212434" cy="84080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buSzPct val="100000"/>
              <a:defRPr sz="4700">
                <a:solidFill>
                  <a:srgbClr val="FFFFFF"/>
                </a:solidFill>
                <a:latin typeface="+mn-lt"/>
                <a:ea typeface="+mn-ea"/>
                <a:cs typeface="+mn-cs"/>
                <a:sym typeface="Arial"/>
              </a:defRPr>
            </a:pPr>
            <a:r>
              <a:rPr lang="en-US" sz="4800" dirty="0">
                <a:solidFill>
                  <a:schemeClr val="bg1"/>
                </a:solidFill>
              </a:rPr>
              <a:t>2) </a:t>
            </a:r>
            <a:r>
              <a:rPr lang="en-US" sz="4800" i="1" dirty="0">
                <a:solidFill>
                  <a:schemeClr val="bg1"/>
                </a:solidFill>
              </a:rPr>
              <a:t>Find your joy in the lord</a:t>
            </a:r>
            <a:r>
              <a:rPr lang="en-US" sz="4800" dirty="0">
                <a:solidFill>
                  <a:schemeClr val="bg1"/>
                </a:solidFill>
              </a:rPr>
              <a:t>- To find our joy in the Lord does not mean to ask Him to bless us with joy in the world, it means to be truly surrendered to Him and understanding the joy of being saved from hell.  His presence is the only constant and therefore is our joy in Him as well.</a:t>
            </a:r>
          </a:p>
          <a:p>
            <a:pPr marL="1048265" indent="-1048265">
              <a:buSzPct val="100000"/>
              <a:buAutoNum type="arabicParenR"/>
              <a:defRPr sz="4700">
                <a:solidFill>
                  <a:srgbClr val="FFFFFF"/>
                </a:solidFill>
                <a:latin typeface="+mn-lt"/>
                <a:ea typeface="+mn-ea"/>
                <a:cs typeface="+mn-cs"/>
                <a:sym typeface="Arial"/>
              </a:defRPr>
            </a:pPr>
            <a:endParaRPr lang="en-US" sz="4800" dirty="0">
              <a:solidFill>
                <a:schemeClr val="bg1"/>
              </a:solidFill>
            </a:endParaRPr>
          </a:p>
          <a:p>
            <a:pPr marL="1048265" indent="-1048265">
              <a:lnSpc>
                <a:spcPct val="150000"/>
              </a:lnSpc>
              <a:buSzPct val="100000"/>
              <a:buAutoNum type="arabicParenR"/>
              <a:defRPr sz="4700">
                <a:solidFill>
                  <a:srgbClr val="FFFFFF"/>
                </a:solidFill>
                <a:latin typeface="+mn-lt"/>
                <a:ea typeface="+mn-ea"/>
                <a:cs typeface="+mn-cs"/>
                <a:sym typeface="Arial"/>
              </a:defRPr>
            </a:pPr>
            <a:endParaRPr sz="4800" dirty="0">
              <a:solidFill>
                <a:schemeClr val="bg1"/>
              </a:solidFill>
            </a:endParaRPr>
          </a:p>
          <a:p>
            <a:pPr>
              <a:lnSpc>
                <a:spcPct val="150000"/>
              </a:lnSpc>
              <a:buSzPct val="100000"/>
              <a:defRPr sz="4700">
                <a:solidFill>
                  <a:srgbClr val="FFFFFF"/>
                </a:solidFill>
                <a:latin typeface="+mn-lt"/>
                <a:ea typeface="+mn-ea"/>
                <a:cs typeface="+mn-cs"/>
                <a:sym typeface="Arial"/>
              </a:defRPr>
            </a:pPr>
            <a:endParaRPr sz="6273" dirty="0">
              <a:solidFill>
                <a:schemeClr val="bg1"/>
              </a:solidFill>
            </a:endParaRPr>
          </a:p>
        </p:txBody>
      </p:sp>
      <p:sp>
        <p:nvSpPr>
          <p:cNvPr id="2" name="Rectangle 1">
            <a:extLst>
              <a:ext uri="{FF2B5EF4-FFF2-40B4-BE49-F238E27FC236}">
                <a16:creationId xmlns:a16="http://schemas.microsoft.com/office/drawing/2014/main" id="{781197AB-E39B-48E4-9454-E8BA2EE54D7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Dink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BEA2FE5-E3A9-468E-B0A6-06C9E3475AB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8F4B2D8-17F1-4DFE-927C-110DBC1F4FE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vir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033B22EC-25C8-4E3F-BD7F-45D266AE9E4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6FCBD35-4740-4DAC-9905-3A35869F95A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oomblik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2CC283AE-8120-4CFA-AAD0-8482445F01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3DC5FAF6-06B8-4B9D-8F50-58671143FD3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Paulus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E1FF1E0D-01A4-4969-AF67-9B72FDF3237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20D14AD4-FF83-40DE-9113-8C3AE223069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Silas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00120D40-1A14-4872-8C70-A5A1F419A2E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EFD59B1-8108-40D7-9B0D-0E0C8BE8DC4D}"/>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situasie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73E2D37A-358C-46E1-B6FC-A5CC9D718C8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94F34039-4325-4476-B4CB-9F441EEF7D0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78BF6CF8-1CD2-484E-AECD-33DA329245C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92F0EEA0-B9CF-4D01-87DE-AA1A9D036CD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28:31</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A9CAA928-8D1F-432B-A0F6-6D87D19C11B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E1C4400-4DA1-4F36-9B32-15F1894FFE3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Hd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06C24298-A0DD-430F-BA1D-15C194E0A9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16:9</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3BDBD7D-0BCC-4601-880B-04867F3CAA1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C4F99610-A573-4308-B1B0-AF63D4C73B1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E245451B-45C5-4C70-9561-CDDA933CEB9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onskuldig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1A09E525-EBA7-438A-8AFA-D4485735356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gearresteer;</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1E541FA2-C184-48C1-9C8B-51347EBAC40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8CC5FF87-CC2B-4378-96B4-90ED266F0D8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EA670A29-1991-47A5-B168-EF27EB80CB1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A2275C58-F60E-4B4A-A34F-7C372C542652}"/>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verhoor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2CF55A3F-E83D-426D-99DD-0B110255424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veroordeel;</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ADECDBE-8C8E-4C1F-994E-AC2FA8D0CE3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AD2A535F-B38C-4D86-AC36-8301A6E910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wreed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C8001923-D8FE-421A-AB13-BD5FF435D68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478EB484-CD2D-4566-B77F-8F6284CCF37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stokke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D4972ACB-8F6D-4BC8-8143-980B4C93E47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geslaan;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5A378464-5057-4B63-A0CD-1E280D5DEF6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54C23811-0D83-40A5-81D2-27AAA982C4EF}"/>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72272220-466B-47A0-AEF8-83F6512E247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866C01E-4A3E-4BB8-953F-70FE9FF55A4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A6B134D2-1FF6-4F82-BC3E-0E4C51F2559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onversorgde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9E1EF700-9BD6-423C-8A51-49DDCB5A05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wonde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C3971A00-4286-4381-A8CA-B0EC47FC2DF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en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F53909BE-A4FD-461E-B0CA-67370D62CB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waarskynlik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403C5DAD-550D-4E45-98A4-1962F5BA4109}"/>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sonder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74C480E0-37D1-4FCF-B7F1-ADDE595ED03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kos,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936B9EED-5B86-48AC-8C15-62C0A856E59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57FE29DC-219E-4B0A-A170-11CBD0312BB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93574424-BA95-4841-921D-B4FFD63ABB3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binneste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72033679-AAF8-4E5D-A27F-AB2E9106858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sel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EB0C09E4-D345-48B1-9CA1-5293DC3211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van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352B9781-452A-4A6B-83B5-806E4134332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D5DDD159-16D5-48BC-B2D6-EEF18E65A1A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tronk</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D5E49035-F181-484F-B9D4-B6414E4F50B0}"/>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gesmyt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6CD5B279-590E-4F31-AD04-964C1362091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8C93BACA-069D-4C47-BC14-01924DF74FD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5BBDCD1B-930A-4553-9E53-2D05DB9E9B6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waar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F8E2205A-44A5-467C-8569-84E0FF48F5D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1BAF4CE0-1B4E-4427-B409-25E5AEEA43C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D936FD24-3EC6-4D47-A712-B24C71295627}"/>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die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9A7C8E41-AA00-4EFB-B66A-3243F6A3FB7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stikdonker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62F476FB-2D4B-4A20-8DEE-91805CA8D4FC}"/>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sit/l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4FC3953E-5236-4104-8C4A-879E21E13E2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met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973211C7-E0AC-461A-8228-08ECF1BBD9C1}"/>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5177B9FB-EB1D-4927-A467-70CAF8B598F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voete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57A32D42-3DCD-40B5-90E3-D214F6F9F5D4}"/>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51D2625B-BCDD-407E-B748-DA554F97E0F5}"/>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’n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B95CE569-223E-4B0B-A5C7-56B4A0DC6048}"/>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houtblok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36344A0A-4878-4EA3-A189-F5EA5334316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vasgeklem</a:t>
            </a:r>
            <a:r>
              <a:rPr kumimoji="0" lang="en-US" altLang="en-US" sz="15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4AEF0C0D-16EF-4D85-BDFF-FC53D72196F6}"/>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778B78F3-1B0D-4C20-93AB-EA5D3EA9A2D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asof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67FF2A12-9DB7-42E3-9F9B-F2CBCB10E353}"/>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hulle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9">
            <a:extLst>
              <a:ext uri="{FF2B5EF4-FFF2-40B4-BE49-F238E27FC236}">
                <a16:creationId xmlns:a16="http://schemas.microsoft.com/office/drawing/2014/main" id="{95AF1727-3876-4C66-9CEC-8229D4A7F62E}"/>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uiters </a:t>
            </a:r>
            <a:endPar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FB8A89E8-5B81-46A9-9B45-E1F020EC0EEB}"/>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gevaarlike</a:t>
            </a:r>
            <a:r>
              <a:rPr kumimoji="0" lang="en-US" altLang="en-US" sz="15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2">
            <a:extLst>
              <a:ext uri="{FF2B5EF4-FFF2-40B4-BE49-F238E27FC236}">
                <a16:creationId xmlns:a16="http://schemas.microsoft.com/office/drawing/2014/main" id="{98FD092A-8090-4E42-B459-4B0901CD9ECA}"/>
              </a:ext>
            </a:extLst>
          </p:cNvPr>
          <p:cNvSpPr>
            <a:spLocks noChangeArrowheads="1"/>
          </p:cNvSpPr>
          <p:nvPr/>
        </p:nvSpPr>
        <p:spPr bwMode="auto">
          <a:xfrm>
            <a:off x="152400" y="152400"/>
            <a:ext cx="5651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cs typeface="Arial" panose="020B0604020202020204" pitchFamily="34" charset="0"/>
              </a:rPr>
              <a:t>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5507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989378" y="3230815"/>
            <a:ext cx="10278135" cy="2094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1022" tIns="61022" rIns="61022" bIns="61022" numCol="1" spcCol="38100" rtlCol="0" anchor="t">
            <a:spAutoFit/>
          </a:bodyPr>
          <a:lstStyle/>
          <a:p>
            <a:pPr algn="ctr">
              <a:defRPr sz="5600" b="1" spc="381">
                <a:solidFill>
                  <a:srgbClr val="FFFFFF"/>
                </a:solidFill>
                <a:latin typeface="Trade Gothic LT Std Bold Conden"/>
                <a:ea typeface="Trade Gothic LT Std Bold Conden"/>
                <a:cs typeface="Trade Gothic LT Std Bold Conden"/>
                <a:sym typeface="Trade Gothic LT Std Bold Conden"/>
              </a:defRPr>
            </a:pPr>
            <a:r>
              <a:rPr lang="en-US" sz="12813" dirty="0">
                <a:solidFill>
                  <a:schemeClr val="bg1"/>
                </a:solidFill>
              </a:rPr>
              <a:t>NAGMAAL</a:t>
            </a:r>
          </a:p>
        </p:txBody>
      </p:sp>
      <p:sp>
        <p:nvSpPr>
          <p:cNvPr id="12" name="TextBox 9"/>
          <p:cNvSpPr txBox="1"/>
          <p:nvPr/>
        </p:nvSpPr>
        <p:spPr>
          <a:xfrm>
            <a:off x="1916147" y="5137162"/>
            <a:ext cx="8424596" cy="9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lnSpc>
                <a:spcPct val="120000"/>
              </a:lnSpc>
              <a:buSzPct val="100000"/>
              <a:defRPr sz="4700">
                <a:solidFill>
                  <a:srgbClr val="FFFFFF"/>
                </a:solidFill>
                <a:latin typeface="+mn-lt"/>
                <a:ea typeface="+mn-ea"/>
                <a:cs typeface="+mn-cs"/>
                <a:sym typeface="Arial"/>
              </a:defRPr>
            </a:pPr>
            <a:r>
              <a:rPr lang="en-US" sz="5339" dirty="0">
                <a:solidFill>
                  <a:schemeClr val="bg1"/>
                </a:solidFill>
                <a:latin typeface="Trade Gothic LT Std" panose="00000500000000000000" pitchFamily="50" charset="0"/>
              </a:rPr>
              <a:t>ONTHOU SY OPOFFERING</a:t>
            </a:r>
            <a:endParaRPr sz="5339" dirty="0">
              <a:solidFill>
                <a:schemeClr val="bg1"/>
              </a:solidFill>
              <a:latin typeface="Trade Gothic LT Std" panose="00000500000000000000" pitchFamily="50" charset="0"/>
            </a:endParaRPr>
          </a:p>
        </p:txBody>
      </p:sp>
    </p:spTree>
    <p:extLst>
      <p:ext uri="{BB962C8B-B14F-4D97-AF65-F5344CB8AC3E}">
        <p14:creationId xmlns:p14="http://schemas.microsoft.com/office/powerpoint/2010/main" val="3078135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63640" y="3497129"/>
            <a:ext cx="12661866" cy="2094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1022" tIns="61022" rIns="61022" bIns="61022" numCol="1" spcCol="38100" rtlCol="0" anchor="t">
            <a:spAutoFit/>
          </a:bodyPr>
          <a:lstStyle/>
          <a:p>
            <a:pPr algn="ctr">
              <a:defRPr sz="5600" b="1" spc="381">
                <a:solidFill>
                  <a:srgbClr val="FFFFFF"/>
                </a:solidFill>
                <a:latin typeface="Trade Gothic LT Std Bold Conden"/>
                <a:ea typeface="Trade Gothic LT Std Bold Conden"/>
                <a:cs typeface="Trade Gothic LT Std Bold Conden"/>
                <a:sym typeface="Trade Gothic LT Std Bold Conden"/>
              </a:defRPr>
            </a:pPr>
            <a:r>
              <a:rPr lang="en-US" sz="12813" dirty="0">
                <a:solidFill>
                  <a:schemeClr val="bg1"/>
                </a:solidFill>
              </a:rPr>
              <a:t>COMMUNION</a:t>
            </a:r>
          </a:p>
        </p:txBody>
      </p:sp>
      <p:sp>
        <p:nvSpPr>
          <p:cNvPr id="6" name="TextBox 9"/>
          <p:cNvSpPr txBox="1"/>
          <p:nvPr/>
        </p:nvSpPr>
        <p:spPr>
          <a:xfrm>
            <a:off x="1773831" y="5500182"/>
            <a:ext cx="8786924" cy="9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lnSpc>
                <a:spcPct val="120000"/>
              </a:lnSpc>
              <a:buSzPct val="100000"/>
              <a:defRPr sz="4700">
                <a:solidFill>
                  <a:srgbClr val="FFFFFF"/>
                </a:solidFill>
                <a:latin typeface="+mn-lt"/>
                <a:ea typeface="+mn-ea"/>
                <a:cs typeface="+mn-cs"/>
                <a:sym typeface="Arial"/>
              </a:defRPr>
            </a:pPr>
            <a:r>
              <a:rPr lang="en-US" sz="5339" dirty="0">
                <a:solidFill>
                  <a:schemeClr val="bg1"/>
                </a:solidFill>
                <a:latin typeface="Trade Gothic LT Std" panose="00000500000000000000" pitchFamily="50" charset="0"/>
              </a:rPr>
              <a:t>REMEMBER HIS SACRIFICE</a:t>
            </a:r>
            <a:endParaRPr sz="5339" dirty="0">
              <a:solidFill>
                <a:schemeClr val="bg1"/>
              </a:solidFill>
              <a:latin typeface="Trade Gothic LT Std" panose="00000500000000000000" pitchFamily="50" charset="0"/>
            </a:endParaRPr>
          </a:p>
        </p:txBody>
      </p:sp>
    </p:spTree>
    <p:extLst>
      <p:ext uri="{BB962C8B-B14F-4D97-AF65-F5344CB8AC3E}">
        <p14:creationId xmlns:p14="http://schemas.microsoft.com/office/powerpoint/2010/main" val="1747798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5A405A-AB63-4347-8395-2A1EC9E6007A}"/>
              </a:ext>
            </a:extLst>
          </p:cNvPr>
          <p:cNvSpPr txBox="1"/>
          <p:nvPr/>
        </p:nvSpPr>
        <p:spPr>
          <a:xfrm>
            <a:off x="407375" y="3394576"/>
            <a:ext cx="11797325" cy="2454390"/>
          </a:xfrm>
          <a:prstGeom prst="rect">
            <a:avLst/>
          </a:prstGeom>
          <a:noFill/>
        </p:spPr>
        <p:txBody>
          <a:bodyPr wrap="square" rtlCol="0">
            <a:spAutoFit/>
          </a:bodyPr>
          <a:lstStyle/>
          <a:p>
            <a:pPr algn="ctr"/>
            <a:r>
              <a:rPr lang="en-US" sz="15349" spc="400" dirty="0">
                <a:solidFill>
                  <a:schemeClr val="bg1"/>
                </a:solidFill>
                <a:latin typeface="Trade Gothic LT Std Bold" panose="00000800000000000000" pitchFamily="50" charset="0"/>
              </a:rPr>
              <a:t>MINISTRY</a:t>
            </a:r>
          </a:p>
        </p:txBody>
      </p:sp>
    </p:spTree>
    <p:extLst>
      <p:ext uri="{BB962C8B-B14F-4D97-AF65-F5344CB8AC3E}">
        <p14:creationId xmlns:p14="http://schemas.microsoft.com/office/powerpoint/2010/main" val="975534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5A405A-AB63-4347-8395-2A1EC9E6007A}"/>
              </a:ext>
            </a:extLst>
          </p:cNvPr>
          <p:cNvSpPr txBox="1"/>
          <p:nvPr/>
        </p:nvSpPr>
        <p:spPr>
          <a:xfrm>
            <a:off x="0" y="3394577"/>
            <a:ext cx="11797325" cy="2454390"/>
          </a:xfrm>
          <a:prstGeom prst="rect">
            <a:avLst/>
          </a:prstGeom>
          <a:noFill/>
        </p:spPr>
        <p:txBody>
          <a:bodyPr wrap="square" rtlCol="0">
            <a:spAutoFit/>
          </a:bodyPr>
          <a:lstStyle/>
          <a:p>
            <a:pPr algn="ctr"/>
            <a:r>
              <a:rPr lang="en-US" sz="15349" spc="400" dirty="0">
                <a:solidFill>
                  <a:schemeClr val="bg1"/>
                </a:solidFill>
                <a:latin typeface="Trade Gothic LT Std Bold" panose="00000800000000000000" pitchFamily="50" charset="0"/>
              </a:rPr>
              <a:t>BEDIENING</a:t>
            </a:r>
          </a:p>
        </p:txBody>
      </p:sp>
    </p:spTree>
    <p:extLst>
      <p:ext uri="{BB962C8B-B14F-4D97-AF65-F5344CB8AC3E}">
        <p14:creationId xmlns:p14="http://schemas.microsoft.com/office/powerpoint/2010/main" val="2750242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A405A-AB63-4347-8395-2A1EC9E6007A}"/>
              </a:ext>
            </a:extLst>
          </p:cNvPr>
          <p:cNvSpPr txBox="1"/>
          <p:nvPr/>
        </p:nvSpPr>
        <p:spPr>
          <a:xfrm>
            <a:off x="0" y="3212410"/>
            <a:ext cx="12204700" cy="3785652"/>
          </a:xfrm>
          <a:prstGeom prst="rect">
            <a:avLst/>
          </a:prstGeom>
          <a:noFill/>
        </p:spPr>
        <p:txBody>
          <a:bodyPr wrap="square" rtlCol="0">
            <a:spAutoFit/>
          </a:bodyPr>
          <a:lstStyle/>
          <a:p>
            <a:pPr algn="ctr"/>
            <a:r>
              <a:rPr lang="en-US" sz="8000" spc="400" dirty="0">
                <a:solidFill>
                  <a:schemeClr val="bg1"/>
                </a:solidFill>
                <a:latin typeface="Bell MT" panose="02020503060305020303" pitchFamily="18" charset="0"/>
              </a:rPr>
              <a:t>KOM GENIET ‘N KOFFIE SAAM MET ONS</a:t>
            </a:r>
          </a:p>
        </p:txBody>
      </p:sp>
    </p:spTree>
    <p:extLst>
      <p:ext uri="{BB962C8B-B14F-4D97-AF65-F5344CB8AC3E}">
        <p14:creationId xmlns:p14="http://schemas.microsoft.com/office/powerpoint/2010/main" val="3711767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A405A-AB63-4347-8395-2A1EC9E6007A}"/>
              </a:ext>
            </a:extLst>
          </p:cNvPr>
          <p:cNvSpPr txBox="1"/>
          <p:nvPr/>
        </p:nvSpPr>
        <p:spPr>
          <a:xfrm>
            <a:off x="0" y="3101080"/>
            <a:ext cx="12204700" cy="2554545"/>
          </a:xfrm>
          <a:prstGeom prst="rect">
            <a:avLst/>
          </a:prstGeom>
          <a:noFill/>
        </p:spPr>
        <p:txBody>
          <a:bodyPr wrap="square" rtlCol="0">
            <a:spAutoFit/>
          </a:bodyPr>
          <a:lstStyle/>
          <a:p>
            <a:pPr algn="ctr"/>
            <a:r>
              <a:rPr lang="en-US" sz="8000" spc="400" dirty="0">
                <a:solidFill>
                  <a:schemeClr val="bg1"/>
                </a:solidFill>
                <a:latin typeface="Bell MT" panose="02020503060305020303" pitchFamily="18" charset="0"/>
              </a:rPr>
              <a:t>COME AND ENJOY A COFFEE WITH US</a:t>
            </a:r>
          </a:p>
        </p:txBody>
      </p:sp>
    </p:spTree>
    <p:extLst>
      <p:ext uri="{BB962C8B-B14F-4D97-AF65-F5344CB8AC3E}">
        <p14:creationId xmlns:p14="http://schemas.microsoft.com/office/powerpoint/2010/main" val="357991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makes a good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5A026F-3FC5-489D-84FC-1F4E91D1026E}"/>
              </a:ext>
            </a:extLst>
          </p:cNvPr>
          <p:cNvSpPr/>
          <p:nvPr/>
        </p:nvSpPr>
        <p:spPr>
          <a:xfrm>
            <a:off x="5798764" y="2434137"/>
            <a:ext cx="132760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Fil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5886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makes a good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5A026F-3FC5-489D-84FC-1F4E91D1026E}"/>
              </a:ext>
            </a:extLst>
          </p:cNvPr>
          <p:cNvSpPr/>
          <p:nvPr/>
        </p:nvSpPr>
        <p:spPr>
          <a:xfrm>
            <a:off x="5798764" y="2434137"/>
            <a:ext cx="132760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Fil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E1D40673-C583-4E8E-8FDF-4BEF0F98CC91}"/>
              </a:ext>
            </a:extLst>
          </p:cNvPr>
          <p:cNvPicPr>
            <a:picLocks noChangeAspect="1"/>
          </p:cNvPicPr>
          <p:nvPr/>
        </p:nvPicPr>
        <p:blipFill>
          <a:blip r:embed="rId4"/>
          <a:stretch>
            <a:fillRect/>
          </a:stretch>
        </p:blipFill>
        <p:spPr>
          <a:xfrm>
            <a:off x="8872382" y="3188253"/>
            <a:ext cx="2499447" cy="2680734"/>
          </a:xfrm>
          <a:prstGeom prst="rect">
            <a:avLst/>
          </a:prstGeom>
        </p:spPr>
      </p:pic>
      <p:cxnSp>
        <p:nvCxnSpPr>
          <p:cNvPr id="12" name="Straight Arrow Connector 11">
            <a:extLst>
              <a:ext uri="{FF2B5EF4-FFF2-40B4-BE49-F238E27FC236}">
                <a16:creationId xmlns:a16="http://schemas.microsoft.com/office/drawing/2014/main" id="{89BA49BC-37A1-49FF-A945-8C0F1CB46276}"/>
              </a:ext>
            </a:extLst>
          </p:cNvPr>
          <p:cNvCxnSpPr>
            <a:cxnSpLocks/>
          </p:cNvCxnSpPr>
          <p:nvPr/>
        </p:nvCxnSpPr>
        <p:spPr>
          <a:xfrm flipH="1">
            <a:off x="7452444" y="4630113"/>
            <a:ext cx="1151876" cy="6431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2E5C74-85B2-4CC5-BF48-6D0610E1945A}"/>
              </a:ext>
            </a:extLst>
          </p:cNvPr>
          <p:cNvSpPr/>
          <p:nvPr/>
        </p:nvSpPr>
        <p:spPr>
          <a:xfrm>
            <a:off x="9107244" y="2291612"/>
            <a:ext cx="2029723"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Ruth 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6761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What makes a good pot?</a:t>
            </a:r>
          </a:p>
        </p:txBody>
      </p:sp>
      <p:pic>
        <p:nvPicPr>
          <p:cNvPr id="3" name="Picture 2">
            <a:extLst>
              <a:ext uri="{FF2B5EF4-FFF2-40B4-BE49-F238E27FC236}">
                <a16:creationId xmlns:a16="http://schemas.microsoft.com/office/drawing/2014/main" id="{64AB910B-14C4-4A3D-8FF7-0984D7060F1C}"/>
              </a:ext>
            </a:extLst>
          </p:cNvPr>
          <p:cNvPicPr>
            <a:picLocks noChangeAspect="1"/>
          </p:cNvPicPr>
          <p:nvPr/>
        </p:nvPicPr>
        <p:blipFill rotWithShape="1">
          <a:blip r:embed="rId2"/>
          <a:srcRect t="33446"/>
          <a:stretch/>
        </p:blipFill>
        <p:spPr>
          <a:xfrm>
            <a:off x="4343832" y="5763491"/>
            <a:ext cx="3517035" cy="3501872"/>
          </a:xfrm>
          <a:prstGeom prst="rect">
            <a:avLst/>
          </a:prstGeom>
        </p:spPr>
      </p:pic>
      <p:pic>
        <p:nvPicPr>
          <p:cNvPr id="4" name="Picture 3">
            <a:extLst>
              <a:ext uri="{FF2B5EF4-FFF2-40B4-BE49-F238E27FC236}">
                <a16:creationId xmlns:a16="http://schemas.microsoft.com/office/drawing/2014/main" id="{894E8919-CEA1-4425-9A4C-EB62AD6E69F2}"/>
              </a:ext>
            </a:extLst>
          </p:cNvPr>
          <p:cNvPicPr>
            <a:picLocks noChangeAspect="1"/>
          </p:cNvPicPr>
          <p:nvPr/>
        </p:nvPicPr>
        <p:blipFill>
          <a:blip r:embed="rId3"/>
          <a:stretch>
            <a:fillRect/>
          </a:stretch>
        </p:blipFill>
        <p:spPr>
          <a:xfrm>
            <a:off x="4787249" y="1617099"/>
            <a:ext cx="2651991" cy="2376184"/>
          </a:xfrm>
          <a:prstGeom prst="rect">
            <a:avLst/>
          </a:prstGeom>
        </p:spPr>
      </p:pic>
      <p:cxnSp>
        <p:nvCxnSpPr>
          <p:cNvPr id="9" name="Straight Arrow Connector 8">
            <a:extLst>
              <a:ext uri="{FF2B5EF4-FFF2-40B4-BE49-F238E27FC236}">
                <a16:creationId xmlns:a16="http://schemas.microsoft.com/office/drawing/2014/main" id="{8D1E10C2-12CB-4DF3-AFC8-1B59602012D7}"/>
              </a:ext>
            </a:extLst>
          </p:cNvPr>
          <p:cNvCxnSpPr/>
          <p:nvPr/>
        </p:nvCxnSpPr>
        <p:spPr>
          <a:xfrm>
            <a:off x="6102349" y="4281055"/>
            <a:ext cx="10896" cy="1302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65A026F-3FC5-489D-84FC-1F4E91D1026E}"/>
              </a:ext>
            </a:extLst>
          </p:cNvPr>
          <p:cNvSpPr/>
          <p:nvPr/>
        </p:nvSpPr>
        <p:spPr>
          <a:xfrm>
            <a:off x="5798764" y="2434137"/>
            <a:ext cx="132760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Fil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E1D40673-C583-4E8E-8FDF-4BEF0F98CC91}"/>
              </a:ext>
            </a:extLst>
          </p:cNvPr>
          <p:cNvPicPr>
            <a:picLocks noChangeAspect="1"/>
          </p:cNvPicPr>
          <p:nvPr/>
        </p:nvPicPr>
        <p:blipFill>
          <a:blip r:embed="rId4"/>
          <a:stretch>
            <a:fillRect/>
          </a:stretch>
        </p:blipFill>
        <p:spPr>
          <a:xfrm>
            <a:off x="8872382" y="3188253"/>
            <a:ext cx="2499447" cy="2680734"/>
          </a:xfrm>
          <a:prstGeom prst="rect">
            <a:avLst/>
          </a:prstGeom>
        </p:spPr>
      </p:pic>
      <p:pic>
        <p:nvPicPr>
          <p:cNvPr id="10" name="Picture 9">
            <a:extLst>
              <a:ext uri="{FF2B5EF4-FFF2-40B4-BE49-F238E27FC236}">
                <a16:creationId xmlns:a16="http://schemas.microsoft.com/office/drawing/2014/main" id="{F43BD0E0-E4A3-41AE-993F-55A30185F266}"/>
              </a:ext>
            </a:extLst>
          </p:cNvPr>
          <p:cNvPicPr>
            <a:picLocks noChangeAspect="1"/>
          </p:cNvPicPr>
          <p:nvPr/>
        </p:nvPicPr>
        <p:blipFill rotWithShape="1">
          <a:blip r:embed="rId5"/>
          <a:srcRect l="35202" r="1"/>
          <a:stretch/>
        </p:blipFill>
        <p:spPr>
          <a:xfrm>
            <a:off x="453184" y="3188638"/>
            <a:ext cx="3086006" cy="2680349"/>
          </a:xfrm>
          <a:prstGeom prst="rect">
            <a:avLst/>
          </a:prstGeom>
        </p:spPr>
      </p:pic>
      <p:cxnSp>
        <p:nvCxnSpPr>
          <p:cNvPr id="11" name="Straight Arrow Connector 10">
            <a:extLst>
              <a:ext uri="{FF2B5EF4-FFF2-40B4-BE49-F238E27FC236}">
                <a16:creationId xmlns:a16="http://schemas.microsoft.com/office/drawing/2014/main" id="{E71BFCB4-038C-40C0-886A-8D9BAE911471}"/>
              </a:ext>
            </a:extLst>
          </p:cNvPr>
          <p:cNvCxnSpPr>
            <a:cxnSpLocks/>
          </p:cNvCxnSpPr>
          <p:nvPr/>
        </p:nvCxnSpPr>
        <p:spPr>
          <a:xfrm>
            <a:off x="3773375" y="4630113"/>
            <a:ext cx="1105014" cy="7412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9BA49BC-37A1-49FF-A945-8C0F1CB46276}"/>
              </a:ext>
            </a:extLst>
          </p:cNvPr>
          <p:cNvCxnSpPr>
            <a:cxnSpLocks/>
          </p:cNvCxnSpPr>
          <p:nvPr/>
        </p:nvCxnSpPr>
        <p:spPr>
          <a:xfrm flipH="1">
            <a:off x="7452444" y="4630113"/>
            <a:ext cx="1151876" cy="6431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2E5C74-85B2-4CC5-BF48-6D0610E1945A}"/>
              </a:ext>
            </a:extLst>
          </p:cNvPr>
          <p:cNvSpPr/>
          <p:nvPr/>
        </p:nvSpPr>
        <p:spPr>
          <a:xfrm>
            <a:off x="9107244" y="2291612"/>
            <a:ext cx="2029723"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Ruth 2</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815A6FCE-ADAD-4D07-968A-ACD14E5712F3}"/>
              </a:ext>
            </a:extLst>
          </p:cNvPr>
          <p:cNvSpPr/>
          <p:nvPr/>
        </p:nvSpPr>
        <p:spPr>
          <a:xfrm>
            <a:off x="869782" y="2291612"/>
            <a:ext cx="224131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Acts 16</a:t>
            </a:r>
          </a:p>
        </p:txBody>
      </p:sp>
    </p:spTree>
    <p:extLst>
      <p:ext uri="{BB962C8B-B14F-4D97-AF65-F5344CB8AC3E}">
        <p14:creationId xmlns:p14="http://schemas.microsoft.com/office/powerpoint/2010/main" val="387296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5262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1My dear, dear friends! I love you so much. I do want the very best for you. You make me feel such joy, fill me with such pride. Don’t waver. Stay on track, steady in God.</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2I urge Euodia and </a:t>
            </a:r>
            <a:r>
              <a:rPr lang="en-US" sz="4800" b="1" dirty="0" err="1">
                <a:solidFill>
                  <a:schemeClr val="bg1"/>
                </a:solidFill>
              </a:rPr>
              <a:t>Syntyche</a:t>
            </a:r>
            <a:r>
              <a:rPr lang="en-US" sz="4800" b="1" dirty="0">
                <a:solidFill>
                  <a:schemeClr val="bg1"/>
                </a:solidFill>
              </a:rPr>
              <a:t> to iron out their differences and make up. God doesn’t want his children holding grudges.</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Philippians 4</a:t>
            </a:r>
          </a:p>
        </p:txBody>
      </p:sp>
    </p:spTree>
    <p:extLst>
      <p:ext uri="{BB962C8B-B14F-4D97-AF65-F5344CB8AC3E}">
        <p14:creationId xmlns:p14="http://schemas.microsoft.com/office/powerpoint/2010/main" val="232656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3And, oh, yes, </a:t>
            </a:r>
            <a:r>
              <a:rPr lang="en-US" sz="4800" b="1" dirty="0" err="1">
                <a:solidFill>
                  <a:schemeClr val="bg1"/>
                </a:solidFill>
              </a:rPr>
              <a:t>Syzygus</a:t>
            </a:r>
            <a:r>
              <a:rPr lang="en-US" sz="4800" b="1" dirty="0">
                <a:solidFill>
                  <a:schemeClr val="bg1"/>
                </a:solidFill>
              </a:rPr>
              <a:t>, since you’re right there to help them work things out, do your best with them. These women worked for the Message hand in hand with Clement and me, and with the other veterans—worked as hard as any of us. Remember, their names are also in the Book of Life.</a:t>
            </a:r>
          </a:p>
          <a:p>
            <a:pPr>
              <a:defRPr sz="4700">
                <a:solidFill>
                  <a:srgbClr val="FFFFFF"/>
                </a:solidFill>
                <a:latin typeface="Trade Gothic LT Std Bold Conden"/>
                <a:ea typeface="Trade Gothic LT Std Bold Conden"/>
                <a:cs typeface="Trade Gothic LT Std Bold Conden"/>
                <a:sym typeface="Trade Gothic LT Std Bold Conden"/>
              </a:defRPr>
            </a:pPr>
            <a:r>
              <a:rPr lang="en-US" sz="4800" b="1" dirty="0">
                <a:solidFill>
                  <a:schemeClr val="bg1"/>
                </a:solidFill>
              </a:rPr>
              <a:t>4-5Celebrate God all day, every day. I mean, revel in him! </a:t>
            </a:r>
            <a:endParaRPr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Philippians 4</a:t>
            </a:r>
          </a:p>
        </p:txBody>
      </p:sp>
    </p:spTree>
    <p:extLst>
      <p:ext uri="{BB962C8B-B14F-4D97-AF65-F5344CB8AC3E}">
        <p14:creationId xmlns:p14="http://schemas.microsoft.com/office/powerpoint/2010/main" val="37976478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5" ma:contentTypeDescription="Create a new document." ma:contentTypeScope="" ma:versionID="4a4e72cb3500cb99a9f67604c69b6fbd">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5695484a33832c9a13a138bad4e44793"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ZARR4ZAZY4HQ-1231363018-257079</_dlc_DocId>
    <_dlc_DocIdUrl xmlns="70403649-5801-4472-b8e8-03f4b0112c9f">
      <Url>https://shofaronline.sharepoint.com/_layouts/15/DocIdRedir.aspx?ID=ZARR4ZAZY4HQ-1231363018-257079</Url>
      <Description>ZARR4ZAZY4HQ-1231363018-257079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DB72D05-3A4D-4D20-9E7C-466ABBE52701}">
  <ds:schemaRefs>
    <ds:schemaRef ds:uri="http://schemas.microsoft.com/sharepoint/v3/contenttype/forms"/>
  </ds:schemaRefs>
</ds:datastoreItem>
</file>

<file path=customXml/itemProps2.xml><?xml version="1.0" encoding="utf-8"?>
<ds:datastoreItem xmlns:ds="http://schemas.openxmlformats.org/officeDocument/2006/customXml" ds:itemID="{EA087D74-7BDB-455F-AC60-F841C9C48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D8EE74-39E9-492F-9097-95095CC41985}">
  <ds:schemaRefs>
    <ds:schemaRef ds:uri="http://www.w3.org/XML/1998/namespace"/>
    <ds:schemaRef ds:uri="70403649-5801-4472-b8e8-03f4b0112c9f"/>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33e77a83-5a87-48ae-9212-a1963549f2ae"/>
    <ds:schemaRef ds:uri="http://schemas.microsoft.com/office/2006/metadata/properties"/>
  </ds:schemaRefs>
</ds:datastoreItem>
</file>

<file path=customXml/itemProps4.xml><?xml version="1.0" encoding="utf-8"?>
<ds:datastoreItem xmlns:ds="http://schemas.openxmlformats.org/officeDocument/2006/customXml" ds:itemID="{DEEF63F5-4391-4481-A8E2-B464747A9E3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3457</Words>
  <Application>Microsoft Office PowerPoint</Application>
  <PresentationFormat>Custom</PresentationFormat>
  <Paragraphs>428</Paragraphs>
  <Slides>49</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Trade Gothic LT Std</vt:lpstr>
      <vt:lpstr>Trade Gothic LT Std Bold</vt:lpstr>
      <vt:lpstr>Trade Gothic LT Std Bold Conden</vt:lpstr>
      <vt:lpstr>Trade Gothic LT Std Condensed N</vt:lpstr>
      <vt:lpstr>Arial</vt:lpstr>
      <vt:lpstr>Bell MT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Rudolf Janse van Vuuren</dc:creator>
  <cp:lastModifiedBy>Louwrens, Renier Daneel (RD)</cp:lastModifiedBy>
  <cp:revision>47</cp:revision>
  <dcterms:created xsi:type="dcterms:W3CDTF">2021-11-18T11:02:30Z</dcterms:created>
  <dcterms:modified xsi:type="dcterms:W3CDTF">2022-10-02T15:04:26Z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009f6948-1998-4cef-b2cc-67436163d8a8</vt:lpwstr>
  </property>
</Properties>
</file>