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Lst>
  <p:notesMasterIdLst>
    <p:notesMasterId r:id="rId56"/>
  </p:notesMasterIdLst>
  <p:sldIdLst>
    <p:sldId id="315" r:id="rId6"/>
    <p:sldId id="261" r:id="rId7"/>
    <p:sldId id="277" r:id="rId8"/>
    <p:sldId id="276" r:id="rId9"/>
    <p:sldId id="275" r:id="rId10"/>
    <p:sldId id="278" r:id="rId11"/>
    <p:sldId id="303" r:id="rId12"/>
    <p:sldId id="304" r:id="rId13"/>
    <p:sldId id="273"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60" r:id="rId32"/>
    <p:sldId id="299" r:id="rId33"/>
    <p:sldId id="280" r:id="rId34"/>
    <p:sldId id="300" r:id="rId35"/>
    <p:sldId id="302" r:id="rId36"/>
    <p:sldId id="301" r:id="rId37"/>
    <p:sldId id="305" r:id="rId38"/>
    <p:sldId id="306" r:id="rId39"/>
    <p:sldId id="307" r:id="rId40"/>
    <p:sldId id="308" r:id="rId41"/>
    <p:sldId id="309" r:id="rId42"/>
    <p:sldId id="310" r:id="rId43"/>
    <p:sldId id="311" r:id="rId44"/>
    <p:sldId id="262" r:id="rId45"/>
    <p:sldId id="312" r:id="rId46"/>
    <p:sldId id="279" r:id="rId47"/>
    <p:sldId id="313" r:id="rId48"/>
    <p:sldId id="314" r:id="rId49"/>
    <p:sldId id="263" r:id="rId50"/>
    <p:sldId id="265" r:id="rId51"/>
    <p:sldId id="270" r:id="rId52"/>
    <p:sldId id="271" r:id="rId53"/>
    <p:sldId id="267" r:id="rId54"/>
    <p:sldId id="272" r:id="rId55"/>
  </p:sldIdLst>
  <p:sldSz cx="12204700" cy="9756775"/>
  <p:notesSz cx="6858000" cy="9144000"/>
  <p:defaultTextStyle>
    <a:defPPr>
      <a:defRPr lang="en-US"/>
    </a:defPPr>
    <a:lvl1pPr marL="0" algn="l" defTabSz="1254836" rtl="0" eaLnBrk="1" latinLnBrk="0" hangingPunct="1">
      <a:defRPr sz="2470" kern="1200">
        <a:solidFill>
          <a:schemeClr val="tx1"/>
        </a:solidFill>
        <a:latin typeface="+mn-lt"/>
        <a:ea typeface="+mn-ea"/>
        <a:cs typeface="+mn-cs"/>
      </a:defRPr>
    </a:lvl1pPr>
    <a:lvl2pPr marL="627417" algn="l" defTabSz="1254836" rtl="0" eaLnBrk="1" latinLnBrk="0" hangingPunct="1">
      <a:defRPr sz="2470" kern="1200">
        <a:solidFill>
          <a:schemeClr val="tx1"/>
        </a:solidFill>
        <a:latin typeface="+mn-lt"/>
        <a:ea typeface="+mn-ea"/>
        <a:cs typeface="+mn-cs"/>
      </a:defRPr>
    </a:lvl2pPr>
    <a:lvl3pPr marL="1254836" algn="l" defTabSz="1254836" rtl="0" eaLnBrk="1" latinLnBrk="0" hangingPunct="1">
      <a:defRPr sz="2470" kern="1200">
        <a:solidFill>
          <a:schemeClr val="tx1"/>
        </a:solidFill>
        <a:latin typeface="+mn-lt"/>
        <a:ea typeface="+mn-ea"/>
        <a:cs typeface="+mn-cs"/>
      </a:defRPr>
    </a:lvl3pPr>
    <a:lvl4pPr marL="1882253" algn="l" defTabSz="1254836" rtl="0" eaLnBrk="1" latinLnBrk="0" hangingPunct="1">
      <a:defRPr sz="2470" kern="1200">
        <a:solidFill>
          <a:schemeClr val="tx1"/>
        </a:solidFill>
        <a:latin typeface="+mn-lt"/>
        <a:ea typeface="+mn-ea"/>
        <a:cs typeface="+mn-cs"/>
      </a:defRPr>
    </a:lvl4pPr>
    <a:lvl5pPr marL="2509671" algn="l" defTabSz="1254836" rtl="0" eaLnBrk="1" latinLnBrk="0" hangingPunct="1">
      <a:defRPr sz="2470" kern="1200">
        <a:solidFill>
          <a:schemeClr val="tx1"/>
        </a:solidFill>
        <a:latin typeface="+mn-lt"/>
        <a:ea typeface="+mn-ea"/>
        <a:cs typeface="+mn-cs"/>
      </a:defRPr>
    </a:lvl5pPr>
    <a:lvl6pPr marL="3137088" algn="l" defTabSz="1254836" rtl="0" eaLnBrk="1" latinLnBrk="0" hangingPunct="1">
      <a:defRPr sz="2470" kern="1200">
        <a:solidFill>
          <a:schemeClr val="tx1"/>
        </a:solidFill>
        <a:latin typeface="+mn-lt"/>
        <a:ea typeface="+mn-ea"/>
        <a:cs typeface="+mn-cs"/>
      </a:defRPr>
    </a:lvl6pPr>
    <a:lvl7pPr marL="3764507" algn="l" defTabSz="1254836" rtl="0" eaLnBrk="1" latinLnBrk="0" hangingPunct="1">
      <a:defRPr sz="2470" kern="1200">
        <a:solidFill>
          <a:schemeClr val="tx1"/>
        </a:solidFill>
        <a:latin typeface="+mn-lt"/>
        <a:ea typeface="+mn-ea"/>
        <a:cs typeface="+mn-cs"/>
      </a:defRPr>
    </a:lvl7pPr>
    <a:lvl8pPr marL="4391924" algn="l" defTabSz="1254836" rtl="0" eaLnBrk="1" latinLnBrk="0" hangingPunct="1">
      <a:defRPr sz="2470" kern="1200">
        <a:solidFill>
          <a:schemeClr val="tx1"/>
        </a:solidFill>
        <a:latin typeface="+mn-lt"/>
        <a:ea typeface="+mn-ea"/>
        <a:cs typeface="+mn-cs"/>
      </a:defRPr>
    </a:lvl8pPr>
    <a:lvl9pPr marL="5019342" algn="l" defTabSz="1254836" rtl="0" eaLnBrk="1" latinLnBrk="0" hangingPunct="1">
      <a:defRPr sz="247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E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1405" autoAdjust="0"/>
  </p:normalViewPr>
  <p:slideViewPr>
    <p:cSldViewPr snapToGrid="0" snapToObjects="1">
      <p:cViewPr varScale="1">
        <p:scale>
          <a:sx n="45" d="100"/>
          <a:sy n="45" d="100"/>
        </p:scale>
        <p:origin x="2098"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E52CD-D1E1-4569-93EC-9CF738D1D596}" type="datetimeFigureOut">
              <a:rPr lang="en-GB" smtClean="0"/>
              <a:t>02/10/2022</a:t>
            </a:fld>
            <a:endParaRPr lang="en-GB"/>
          </a:p>
        </p:txBody>
      </p:sp>
      <p:sp>
        <p:nvSpPr>
          <p:cNvPr id="4" name="Slide Image Placeholder 3"/>
          <p:cNvSpPr>
            <a:spLocks noGrp="1" noRot="1" noChangeAspect="1"/>
          </p:cNvSpPr>
          <p:nvPr>
            <p:ph type="sldImg" idx="2"/>
          </p:nvPr>
        </p:nvSpPr>
        <p:spPr>
          <a:xfrm>
            <a:off x="1498600" y="1143000"/>
            <a:ext cx="3860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8B90-61D0-42E6-B169-113698FD4ED0}" type="slidenum">
              <a:rPr lang="en-GB" smtClean="0"/>
              <a:t>‹#›</a:t>
            </a:fld>
            <a:endParaRPr lang="en-GB"/>
          </a:p>
        </p:txBody>
      </p:sp>
    </p:spTree>
    <p:extLst>
      <p:ext uri="{BB962C8B-B14F-4D97-AF65-F5344CB8AC3E}">
        <p14:creationId xmlns:p14="http://schemas.microsoft.com/office/powerpoint/2010/main" val="237614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Hoe gebeur dit dat kinders van God in die tronk beland?Die Satan het natuurlik ’n groot aandeel hierin.En, soos wat baie kere gebeur, maak hy van slegte mense gebruik om sy plannetjies vir hom uit te voer. Wat gebeur het,is dt...Hierdie boek Handelinge vertel vir ons hoe die evangeliegevorder het van Jerusalem af tot in Rome, die hoofstad van die destydse Romeinse ryk.Hierdie boek begin met ’n handjievol dissipels daar in Jerusalem-daar waar die Here Jesus gekruisig is-en waar Hy uit die dood uit opgestaan het-en waarvandaan Hy na die hemelopgevaar het-en waar die Heilige Gees uitgestort is,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29</a:t>
            </a:fld>
            <a:endParaRPr lang="en-GB"/>
          </a:p>
        </p:txBody>
      </p:sp>
    </p:spTree>
    <p:extLst>
      <p:ext uri="{BB962C8B-B14F-4D97-AF65-F5344CB8AC3E}">
        <p14:creationId xmlns:p14="http://schemas.microsoft.com/office/powerpoint/2010/main" val="165602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Dink gou hieraan.  Jy vat hou na hou.  Lelike woorde, onregverdige hantering, seer fisies en emosioneel.  Om daarna te bgin bid kan moeilik wees.  Maar wat dit ook is in hierdie situasie is ‘n getuinis van God vir die wagte en mede gevangenis.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38</a:t>
            </a:fld>
            <a:endParaRPr lang="en-GB"/>
          </a:p>
        </p:txBody>
      </p:sp>
    </p:spTree>
    <p:extLst>
      <p:ext uri="{BB962C8B-B14F-4D97-AF65-F5344CB8AC3E}">
        <p14:creationId xmlns:p14="http://schemas.microsoft.com/office/powerpoint/2010/main" val="915132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Dink gou hieraan.  Jy vat hou na hou.  Lelike woorde, onregverdige hantering, seer fisies en emosioneel.  Om daarna te bgin bid kan moeilik wees.  Maar wat dit ook is in hierdie situasie is ‘n getuinis van God vir die wagte en mede gevangenis.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39</a:t>
            </a:fld>
            <a:endParaRPr lang="en-GB"/>
          </a:p>
        </p:txBody>
      </p:sp>
    </p:spTree>
    <p:extLst>
      <p:ext uri="{BB962C8B-B14F-4D97-AF65-F5344CB8AC3E}">
        <p14:creationId xmlns:p14="http://schemas.microsoft.com/office/powerpoint/2010/main" val="3696855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Daar’s</a:t>
            </a:r>
            <a:r>
              <a:rPr lang="en-GB" dirty="0"/>
              <a:t> </a:t>
            </a:r>
            <a:r>
              <a:rPr lang="en-GB" dirty="0" err="1"/>
              <a:t>nie</a:t>
            </a:r>
            <a:r>
              <a:rPr lang="en-GB" dirty="0"/>
              <a:t> </a:t>
            </a:r>
            <a:r>
              <a:rPr lang="en-GB" dirty="0" err="1"/>
              <a:t>eintlik</a:t>
            </a:r>
            <a:r>
              <a:rPr lang="en-GB" dirty="0"/>
              <a:t> rede </a:t>
            </a:r>
            <a:r>
              <a:rPr lang="en-GB" dirty="0" err="1"/>
              <a:t>vir</a:t>
            </a:r>
            <a:r>
              <a:rPr lang="en-GB" dirty="0"/>
              <a:t> </a:t>
            </a:r>
            <a:r>
              <a:rPr lang="en-GB" dirty="0" err="1"/>
              <a:t>lofsange</a:t>
            </a:r>
            <a:r>
              <a:rPr lang="en-GB" dirty="0"/>
              <a:t> </a:t>
            </a:r>
            <a:r>
              <a:rPr lang="en-GB" dirty="0" err="1"/>
              <a:t>nie!Daar’s</a:t>
            </a:r>
            <a:r>
              <a:rPr lang="en-GB" dirty="0"/>
              <a:t> </a:t>
            </a:r>
            <a:r>
              <a:rPr lang="en-GB" dirty="0" err="1"/>
              <a:t>eintlik</a:t>
            </a:r>
            <a:r>
              <a:rPr lang="en-GB" dirty="0"/>
              <a:t> </a:t>
            </a:r>
            <a:r>
              <a:rPr lang="en-GB" dirty="0" err="1"/>
              <a:t>baie</a:t>
            </a:r>
            <a:r>
              <a:rPr lang="en-GB" dirty="0"/>
              <a:t> rede </a:t>
            </a:r>
            <a:r>
              <a:rPr lang="en-GB" dirty="0" err="1"/>
              <a:t>vir</a:t>
            </a:r>
            <a:r>
              <a:rPr lang="en-GB" dirty="0"/>
              <a:t> </a:t>
            </a:r>
            <a:r>
              <a:rPr lang="en-GB" dirty="0" err="1"/>
              <a:t>woede</a:t>
            </a:r>
            <a:r>
              <a:rPr lang="en-GB" dirty="0"/>
              <a:t> </a:t>
            </a:r>
            <a:r>
              <a:rPr lang="en-GB" dirty="0" err="1"/>
              <a:t>en</a:t>
            </a:r>
            <a:r>
              <a:rPr lang="en-GB" dirty="0"/>
              <a:t> </a:t>
            </a:r>
            <a:r>
              <a:rPr lang="en-GB" dirty="0" err="1"/>
              <a:t>bitterheid</a:t>
            </a:r>
            <a:r>
              <a:rPr lang="en-GB" dirty="0"/>
              <a:t>:-die </a:t>
            </a:r>
            <a:r>
              <a:rPr lang="en-GB" dirty="0" err="1"/>
              <a:t>meeste</a:t>
            </a:r>
            <a:r>
              <a:rPr lang="en-GB" dirty="0"/>
              <a:t> </a:t>
            </a:r>
            <a:r>
              <a:rPr lang="en-GB" dirty="0" err="1"/>
              <a:t>mense</a:t>
            </a:r>
            <a:r>
              <a:rPr lang="en-GB" dirty="0"/>
              <a:t> in </a:t>
            </a:r>
            <a:r>
              <a:rPr lang="en-GB" dirty="0" err="1"/>
              <a:t>daardie</a:t>
            </a:r>
            <a:r>
              <a:rPr lang="en-GB" dirty="0"/>
              <a:t> </a:t>
            </a:r>
            <a:r>
              <a:rPr lang="en-GB" dirty="0" err="1"/>
              <a:t>situasie</a:t>
            </a:r>
            <a:r>
              <a:rPr lang="en-GB" dirty="0"/>
              <a:t> </a:t>
            </a:r>
            <a:r>
              <a:rPr lang="en-GB" dirty="0" err="1"/>
              <a:t>sou</a:t>
            </a:r>
            <a:r>
              <a:rPr lang="en-GB" dirty="0"/>
              <a:t> </a:t>
            </a:r>
            <a:r>
              <a:rPr lang="en-GB" dirty="0" err="1"/>
              <a:t>hulle</a:t>
            </a:r>
            <a:r>
              <a:rPr lang="en-GB" dirty="0"/>
              <a:t> nag </a:t>
            </a:r>
            <a:r>
              <a:rPr lang="en-GB" dirty="0" err="1"/>
              <a:t>omgekla</a:t>
            </a:r>
            <a:r>
              <a:rPr lang="en-GB" dirty="0"/>
              <a:t> het </a:t>
            </a:r>
            <a:r>
              <a:rPr lang="en-GB" dirty="0" err="1"/>
              <a:t>oor</a:t>
            </a:r>
            <a:r>
              <a:rPr lang="en-GB" dirty="0"/>
              <a:t> </a:t>
            </a:r>
            <a:r>
              <a:rPr lang="en-GB" dirty="0" err="1"/>
              <a:t>hulle</a:t>
            </a:r>
            <a:r>
              <a:rPr lang="en-GB" dirty="0"/>
              <a:t> </a:t>
            </a:r>
            <a:r>
              <a:rPr lang="en-GB" dirty="0" err="1"/>
              <a:t>pyn</a:t>
            </a:r>
            <a:r>
              <a:rPr lang="en-GB" dirty="0"/>
              <a:t> </a:t>
            </a:r>
            <a:r>
              <a:rPr lang="en-GB" dirty="0" err="1"/>
              <a:t>en</a:t>
            </a:r>
            <a:r>
              <a:rPr lang="en-GB" dirty="0"/>
              <a:t> </a:t>
            </a:r>
            <a:r>
              <a:rPr lang="en-GB" dirty="0" err="1"/>
              <a:t>oor</a:t>
            </a:r>
            <a:r>
              <a:rPr lang="en-GB" dirty="0"/>
              <a:t> die </a:t>
            </a:r>
            <a:r>
              <a:rPr lang="en-GB" dirty="0" err="1"/>
              <a:t>onregverdige</a:t>
            </a:r>
            <a:r>
              <a:rPr lang="en-GB" dirty="0"/>
              <a:t> </a:t>
            </a:r>
            <a:r>
              <a:rPr lang="en-GB" dirty="0" err="1"/>
              <a:t>behandeling</a:t>
            </a:r>
            <a:r>
              <a:rPr lang="en-GB" dirty="0"/>
              <a:t> wat </a:t>
            </a:r>
            <a:r>
              <a:rPr lang="en-GB" dirty="0" err="1"/>
              <a:t>hulle</a:t>
            </a:r>
            <a:r>
              <a:rPr lang="en-GB" dirty="0"/>
              <a:t> </a:t>
            </a:r>
            <a:r>
              <a:rPr lang="en-GB" dirty="0" err="1"/>
              <a:t>gekry</a:t>
            </a:r>
            <a:r>
              <a:rPr lang="en-GB" dirty="0"/>
              <a:t> het;-hoe </a:t>
            </a:r>
            <a:r>
              <a:rPr lang="en-GB" dirty="0" err="1"/>
              <a:t>maklik</a:t>
            </a:r>
            <a:r>
              <a:rPr lang="en-GB" dirty="0"/>
              <a:t> </a:t>
            </a:r>
            <a:r>
              <a:rPr lang="en-GB" dirty="0" err="1"/>
              <a:t>kon</a:t>
            </a:r>
            <a:r>
              <a:rPr lang="en-GB" dirty="0"/>
              <a:t> Paulus of </a:t>
            </a:r>
            <a:r>
              <a:rPr lang="en-GB" dirty="0" err="1"/>
              <a:t>Silasnie</a:t>
            </a:r>
            <a:r>
              <a:rPr lang="en-GB" dirty="0"/>
              <a:t> </a:t>
            </a:r>
            <a:r>
              <a:rPr lang="en-GB" dirty="0" err="1"/>
              <a:t>gedink</a:t>
            </a:r>
            <a:r>
              <a:rPr lang="en-GB" dirty="0"/>
              <a:t> het </a:t>
            </a:r>
            <a:r>
              <a:rPr lang="en-GB" dirty="0" err="1"/>
              <a:t>nie:ek</a:t>
            </a:r>
            <a:r>
              <a:rPr lang="en-GB" dirty="0"/>
              <a:t> offer my hele </a:t>
            </a:r>
            <a:r>
              <a:rPr lang="en-GB" dirty="0" err="1"/>
              <a:t>lewe</a:t>
            </a:r>
            <a:r>
              <a:rPr lang="en-GB" dirty="0"/>
              <a:t> </a:t>
            </a:r>
            <a:r>
              <a:rPr lang="en-GB" dirty="0" err="1"/>
              <a:t>vir</a:t>
            </a:r>
            <a:r>
              <a:rPr lang="en-GB" dirty="0"/>
              <a:t> die </a:t>
            </a:r>
            <a:r>
              <a:rPr lang="en-GB" dirty="0" err="1"/>
              <a:t>werk</a:t>
            </a:r>
            <a:r>
              <a:rPr lang="en-GB" dirty="0"/>
              <a:t> van die Here op, </a:t>
            </a:r>
            <a:r>
              <a:rPr lang="en-GB" dirty="0" err="1"/>
              <a:t>en</a:t>
            </a:r>
            <a:r>
              <a:rPr lang="en-GB" dirty="0"/>
              <a:t> </a:t>
            </a:r>
            <a:r>
              <a:rPr lang="en-GB" dirty="0" err="1"/>
              <a:t>kyk</a:t>
            </a:r>
            <a:r>
              <a:rPr lang="en-GB" dirty="0"/>
              <a:t> wat </a:t>
            </a:r>
            <a:r>
              <a:rPr lang="en-GB" dirty="0" err="1"/>
              <a:t>laat</a:t>
            </a:r>
            <a:r>
              <a:rPr lang="en-GB" dirty="0"/>
              <a:t> Hy met my </a:t>
            </a:r>
            <a:r>
              <a:rPr lang="en-GB" dirty="0" err="1"/>
              <a:t>gebeur</a:t>
            </a:r>
            <a:r>
              <a:rPr lang="en-GB" dirty="0"/>
              <a:t>!-s </a:t>
            </a:r>
            <a:r>
              <a:rPr lang="en-GB" dirty="0" err="1"/>
              <a:t>mens</a:t>
            </a:r>
            <a:r>
              <a:rPr lang="en-GB" dirty="0"/>
              <a:t> </a:t>
            </a:r>
            <a:r>
              <a:rPr lang="en-GB" dirty="0" err="1"/>
              <a:t>nog</a:t>
            </a:r>
            <a:r>
              <a:rPr lang="en-GB" dirty="0"/>
              <a:t> dink </a:t>
            </a:r>
            <a:r>
              <a:rPr lang="en-GB" dirty="0" err="1"/>
              <a:t>aan</a:t>
            </a:r>
            <a:r>
              <a:rPr lang="en-GB" dirty="0"/>
              <a:t> </a:t>
            </a:r>
            <a:r>
              <a:rPr lang="en-GB" dirty="0" err="1"/>
              <a:t>iemand</a:t>
            </a:r>
            <a:r>
              <a:rPr lang="en-GB" dirty="0"/>
              <a:t> wat in </a:t>
            </a:r>
            <a:r>
              <a:rPr lang="en-GB" dirty="0" err="1"/>
              <a:t>daardie</a:t>
            </a:r>
            <a:r>
              <a:rPr lang="en-GB" dirty="0"/>
              <a:t> </a:t>
            </a:r>
            <a:r>
              <a:rPr lang="en-GB" dirty="0" err="1"/>
              <a:t>situasie</a:t>
            </a:r>
            <a:r>
              <a:rPr lang="en-GB" dirty="0"/>
              <a:t> bid, dan </a:t>
            </a:r>
            <a:r>
              <a:rPr lang="en-GB" dirty="0" err="1"/>
              <a:t>stel</a:t>
            </a:r>
            <a:r>
              <a:rPr lang="en-GB" dirty="0"/>
              <a:t> </a:t>
            </a:r>
            <a:r>
              <a:rPr lang="en-GB" dirty="0" err="1"/>
              <a:t>jy</a:t>
            </a:r>
            <a:r>
              <a:rPr lang="en-GB" dirty="0"/>
              <a:t> </a:t>
            </a:r>
            <a:r>
              <a:rPr lang="en-GB" dirty="0" err="1"/>
              <a:t>jou</a:t>
            </a:r>
            <a:r>
              <a:rPr lang="en-GB" dirty="0"/>
              <a:t> </a:t>
            </a:r>
            <a:r>
              <a:rPr lang="en-GB" dirty="0" err="1"/>
              <a:t>iemand</a:t>
            </a:r>
            <a:r>
              <a:rPr lang="en-GB" dirty="0"/>
              <a:t> </a:t>
            </a:r>
            <a:r>
              <a:rPr lang="en-GB" dirty="0" err="1"/>
              <a:t>voor</a:t>
            </a:r>
            <a:r>
              <a:rPr lang="en-GB" dirty="0"/>
              <a:t> wat dinge bid </a:t>
            </a:r>
            <a:r>
              <a:rPr lang="en-GB" dirty="0" err="1"/>
              <a:t>soos:Here</a:t>
            </a:r>
            <a:r>
              <a:rPr lang="en-GB" dirty="0"/>
              <a:t>, </a:t>
            </a:r>
            <a:r>
              <a:rPr lang="en-GB" dirty="0" err="1"/>
              <a:t>waar</a:t>
            </a:r>
            <a:r>
              <a:rPr lang="en-GB" dirty="0"/>
              <a:t> was U </a:t>
            </a:r>
            <a:r>
              <a:rPr lang="en-GB" dirty="0" err="1"/>
              <a:t>vandag?Hoe</a:t>
            </a:r>
            <a:r>
              <a:rPr lang="en-GB" dirty="0"/>
              <a:t> </a:t>
            </a:r>
            <a:r>
              <a:rPr lang="en-GB" dirty="0" err="1"/>
              <a:t>kan</a:t>
            </a:r>
            <a:r>
              <a:rPr lang="en-GB" dirty="0"/>
              <a:t> U </a:t>
            </a:r>
            <a:r>
              <a:rPr lang="en-GB" dirty="0" err="1"/>
              <a:t>niks</a:t>
            </a:r>
            <a:r>
              <a:rPr lang="en-GB" dirty="0"/>
              <a:t> </a:t>
            </a:r>
            <a:r>
              <a:rPr lang="en-GB" dirty="0" err="1"/>
              <a:t>doen</a:t>
            </a:r>
            <a:r>
              <a:rPr lang="en-GB" dirty="0"/>
              <a:t> </a:t>
            </a:r>
            <a:r>
              <a:rPr lang="en-GB" dirty="0" err="1"/>
              <a:t>nie</a:t>
            </a:r>
            <a:r>
              <a:rPr lang="en-GB" dirty="0"/>
              <a:t> as </a:t>
            </a:r>
            <a:r>
              <a:rPr lang="en-GB" dirty="0" err="1"/>
              <a:t>sulke</a:t>
            </a:r>
            <a:r>
              <a:rPr lang="en-GB" dirty="0"/>
              <a:t> dinge met U </a:t>
            </a:r>
            <a:r>
              <a:rPr lang="en-GB" dirty="0" err="1"/>
              <a:t>kinders</a:t>
            </a:r>
            <a:r>
              <a:rPr lang="en-GB" dirty="0"/>
              <a:t> </a:t>
            </a:r>
            <a:r>
              <a:rPr lang="en-GB" dirty="0" err="1"/>
              <a:t>gebeur</a:t>
            </a:r>
            <a:r>
              <a:rPr lang="en-GB" dirty="0"/>
              <a:t>?</a:t>
            </a:r>
          </a:p>
        </p:txBody>
      </p:sp>
      <p:sp>
        <p:nvSpPr>
          <p:cNvPr id="4" name="Slide Number Placeholder 3"/>
          <p:cNvSpPr>
            <a:spLocks noGrp="1"/>
          </p:cNvSpPr>
          <p:nvPr>
            <p:ph type="sldNum" sz="quarter" idx="5"/>
          </p:nvPr>
        </p:nvSpPr>
        <p:spPr/>
        <p:txBody>
          <a:bodyPr/>
          <a:lstStyle/>
          <a:p>
            <a:fld id="{51108B90-61D0-42E6-B169-113698FD4ED0}" type="slidenum">
              <a:rPr lang="en-GB" smtClean="0"/>
              <a:t>40</a:t>
            </a:fld>
            <a:endParaRPr lang="en-GB"/>
          </a:p>
        </p:txBody>
      </p:sp>
    </p:spTree>
    <p:extLst>
      <p:ext uri="{BB962C8B-B14F-4D97-AF65-F5344CB8AC3E}">
        <p14:creationId xmlns:p14="http://schemas.microsoft.com/office/powerpoint/2010/main" val="960229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Daar’s</a:t>
            </a:r>
            <a:r>
              <a:rPr lang="en-GB" dirty="0"/>
              <a:t> </a:t>
            </a:r>
            <a:r>
              <a:rPr lang="en-GB" dirty="0" err="1"/>
              <a:t>nie</a:t>
            </a:r>
            <a:r>
              <a:rPr lang="en-GB" dirty="0"/>
              <a:t> </a:t>
            </a:r>
            <a:r>
              <a:rPr lang="en-GB" dirty="0" err="1"/>
              <a:t>eintlik</a:t>
            </a:r>
            <a:r>
              <a:rPr lang="en-GB" dirty="0"/>
              <a:t> rede </a:t>
            </a:r>
            <a:r>
              <a:rPr lang="en-GB" dirty="0" err="1"/>
              <a:t>vir</a:t>
            </a:r>
            <a:r>
              <a:rPr lang="en-GB" dirty="0"/>
              <a:t> </a:t>
            </a:r>
            <a:r>
              <a:rPr lang="en-GB" dirty="0" err="1"/>
              <a:t>lofsange</a:t>
            </a:r>
            <a:r>
              <a:rPr lang="en-GB" dirty="0"/>
              <a:t> </a:t>
            </a:r>
            <a:r>
              <a:rPr lang="en-GB" dirty="0" err="1"/>
              <a:t>nie!Daar’s</a:t>
            </a:r>
            <a:r>
              <a:rPr lang="en-GB" dirty="0"/>
              <a:t> </a:t>
            </a:r>
            <a:r>
              <a:rPr lang="en-GB" dirty="0" err="1"/>
              <a:t>eintlik</a:t>
            </a:r>
            <a:r>
              <a:rPr lang="en-GB" dirty="0"/>
              <a:t> </a:t>
            </a:r>
            <a:r>
              <a:rPr lang="en-GB" dirty="0" err="1"/>
              <a:t>baie</a:t>
            </a:r>
            <a:r>
              <a:rPr lang="en-GB" dirty="0"/>
              <a:t> rede </a:t>
            </a:r>
            <a:r>
              <a:rPr lang="en-GB" dirty="0" err="1"/>
              <a:t>vir</a:t>
            </a:r>
            <a:r>
              <a:rPr lang="en-GB" dirty="0"/>
              <a:t> </a:t>
            </a:r>
            <a:r>
              <a:rPr lang="en-GB" dirty="0" err="1"/>
              <a:t>woede</a:t>
            </a:r>
            <a:r>
              <a:rPr lang="en-GB" dirty="0"/>
              <a:t> </a:t>
            </a:r>
            <a:r>
              <a:rPr lang="en-GB" dirty="0" err="1"/>
              <a:t>en</a:t>
            </a:r>
            <a:r>
              <a:rPr lang="en-GB" dirty="0"/>
              <a:t> </a:t>
            </a:r>
            <a:r>
              <a:rPr lang="en-GB" dirty="0" err="1"/>
              <a:t>bitterheid</a:t>
            </a:r>
            <a:r>
              <a:rPr lang="en-GB" dirty="0"/>
              <a:t>:-die </a:t>
            </a:r>
            <a:r>
              <a:rPr lang="en-GB" dirty="0" err="1"/>
              <a:t>meeste</a:t>
            </a:r>
            <a:r>
              <a:rPr lang="en-GB" dirty="0"/>
              <a:t> </a:t>
            </a:r>
            <a:r>
              <a:rPr lang="en-GB" dirty="0" err="1"/>
              <a:t>mense</a:t>
            </a:r>
            <a:r>
              <a:rPr lang="en-GB" dirty="0"/>
              <a:t> in </a:t>
            </a:r>
            <a:r>
              <a:rPr lang="en-GB" dirty="0" err="1"/>
              <a:t>daardie</a:t>
            </a:r>
            <a:r>
              <a:rPr lang="en-GB" dirty="0"/>
              <a:t> </a:t>
            </a:r>
            <a:r>
              <a:rPr lang="en-GB" dirty="0" err="1"/>
              <a:t>situasie</a:t>
            </a:r>
            <a:r>
              <a:rPr lang="en-GB" dirty="0"/>
              <a:t> </a:t>
            </a:r>
            <a:r>
              <a:rPr lang="en-GB" dirty="0" err="1"/>
              <a:t>sou</a:t>
            </a:r>
            <a:r>
              <a:rPr lang="en-GB" dirty="0"/>
              <a:t> </a:t>
            </a:r>
            <a:r>
              <a:rPr lang="en-GB" dirty="0" err="1"/>
              <a:t>hulle</a:t>
            </a:r>
            <a:r>
              <a:rPr lang="en-GB" dirty="0"/>
              <a:t> nag </a:t>
            </a:r>
            <a:r>
              <a:rPr lang="en-GB" dirty="0" err="1"/>
              <a:t>omgekla</a:t>
            </a:r>
            <a:r>
              <a:rPr lang="en-GB" dirty="0"/>
              <a:t> het </a:t>
            </a:r>
            <a:r>
              <a:rPr lang="en-GB" dirty="0" err="1"/>
              <a:t>oor</a:t>
            </a:r>
            <a:r>
              <a:rPr lang="en-GB" dirty="0"/>
              <a:t> </a:t>
            </a:r>
            <a:r>
              <a:rPr lang="en-GB" dirty="0" err="1"/>
              <a:t>hulle</a:t>
            </a:r>
            <a:r>
              <a:rPr lang="en-GB" dirty="0"/>
              <a:t> </a:t>
            </a:r>
            <a:r>
              <a:rPr lang="en-GB" dirty="0" err="1"/>
              <a:t>pyn</a:t>
            </a:r>
            <a:r>
              <a:rPr lang="en-GB" dirty="0"/>
              <a:t> </a:t>
            </a:r>
            <a:r>
              <a:rPr lang="en-GB" dirty="0" err="1"/>
              <a:t>en</a:t>
            </a:r>
            <a:r>
              <a:rPr lang="en-GB" dirty="0"/>
              <a:t> </a:t>
            </a:r>
            <a:r>
              <a:rPr lang="en-GB" dirty="0" err="1"/>
              <a:t>oor</a:t>
            </a:r>
            <a:r>
              <a:rPr lang="en-GB" dirty="0"/>
              <a:t> die </a:t>
            </a:r>
            <a:r>
              <a:rPr lang="en-GB" dirty="0" err="1"/>
              <a:t>onregverdige</a:t>
            </a:r>
            <a:r>
              <a:rPr lang="en-GB" dirty="0"/>
              <a:t> </a:t>
            </a:r>
            <a:r>
              <a:rPr lang="en-GB" dirty="0" err="1"/>
              <a:t>behandeling</a:t>
            </a:r>
            <a:r>
              <a:rPr lang="en-GB" dirty="0"/>
              <a:t> wat </a:t>
            </a:r>
            <a:r>
              <a:rPr lang="en-GB" dirty="0" err="1"/>
              <a:t>hulle</a:t>
            </a:r>
            <a:r>
              <a:rPr lang="en-GB" dirty="0"/>
              <a:t> </a:t>
            </a:r>
            <a:r>
              <a:rPr lang="en-GB" dirty="0" err="1"/>
              <a:t>gekry</a:t>
            </a:r>
            <a:r>
              <a:rPr lang="en-GB" dirty="0"/>
              <a:t> het;-hoe </a:t>
            </a:r>
            <a:r>
              <a:rPr lang="en-GB" dirty="0" err="1"/>
              <a:t>maklik</a:t>
            </a:r>
            <a:r>
              <a:rPr lang="en-GB" dirty="0"/>
              <a:t> </a:t>
            </a:r>
            <a:r>
              <a:rPr lang="en-GB" dirty="0" err="1"/>
              <a:t>kon</a:t>
            </a:r>
            <a:r>
              <a:rPr lang="en-GB" dirty="0"/>
              <a:t> Paulus of </a:t>
            </a:r>
            <a:r>
              <a:rPr lang="en-GB" dirty="0" err="1"/>
              <a:t>Silasnie</a:t>
            </a:r>
            <a:r>
              <a:rPr lang="en-GB" dirty="0"/>
              <a:t> </a:t>
            </a:r>
            <a:r>
              <a:rPr lang="en-GB" dirty="0" err="1"/>
              <a:t>gedink</a:t>
            </a:r>
            <a:r>
              <a:rPr lang="en-GB" dirty="0"/>
              <a:t> het </a:t>
            </a:r>
            <a:r>
              <a:rPr lang="en-GB" dirty="0" err="1"/>
              <a:t>nie:ek</a:t>
            </a:r>
            <a:r>
              <a:rPr lang="en-GB" dirty="0"/>
              <a:t> offer my hele </a:t>
            </a:r>
            <a:r>
              <a:rPr lang="en-GB" dirty="0" err="1"/>
              <a:t>lewe</a:t>
            </a:r>
            <a:r>
              <a:rPr lang="en-GB" dirty="0"/>
              <a:t> </a:t>
            </a:r>
            <a:r>
              <a:rPr lang="en-GB" dirty="0" err="1"/>
              <a:t>vir</a:t>
            </a:r>
            <a:r>
              <a:rPr lang="en-GB" dirty="0"/>
              <a:t> die </a:t>
            </a:r>
            <a:r>
              <a:rPr lang="en-GB" dirty="0" err="1"/>
              <a:t>werk</a:t>
            </a:r>
            <a:r>
              <a:rPr lang="en-GB" dirty="0"/>
              <a:t> van die Here op, </a:t>
            </a:r>
            <a:r>
              <a:rPr lang="en-GB" dirty="0" err="1"/>
              <a:t>en</a:t>
            </a:r>
            <a:r>
              <a:rPr lang="en-GB" dirty="0"/>
              <a:t> </a:t>
            </a:r>
            <a:r>
              <a:rPr lang="en-GB" dirty="0" err="1"/>
              <a:t>kyk</a:t>
            </a:r>
            <a:r>
              <a:rPr lang="en-GB" dirty="0"/>
              <a:t> wat </a:t>
            </a:r>
            <a:r>
              <a:rPr lang="en-GB" dirty="0" err="1"/>
              <a:t>laat</a:t>
            </a:r>
            <a:r>
              <a:rPr lang="en-GB" dirty="0"/>
              <a:t> Hy met my </a:t>
            </a:r>
            <a:r>
              <a:rPr lang="en-GB" dirty="0" err="1"/>
              <a:t>gebeur</a:t>
            </a:r>
            <a:r>
              <a:rPr lang="en-GB" dirty="0"/>
              <a:t>!-s </a:t>
            </a:r>
            <a:r>
              <a:rPr lang="en-GB" dirty="0" err="1"/>
              <a:t>mens</a:t>
            </a:r>
            <a:r>
              <a:rPr lang="en-GB" dirty="0"/>
              <a:t> </a:t>
            </a:r>
            <a:r>
              <a:rPr lang="en-GB" dirty="0" err="1"/>
              <a:t>nog</a:t>
            </a:r>
            <a:r>
              <a:rPr lang="en-GB" dirty="0"/>
              <a:t> dink </a:t>
            </a:r>
            <a:r>
              <a:rPr lang="en-GB" dirty="0" err="1"/>
              <a:t>aan</a:t>
            </a:r>
            <a:r>
              <a:rPr lang="en-GB" dirty="0"/>
              <a:t> </a:t>
            </a:r>
            <a:r>
              <a:rPr lang="en-GB" dirty="0" err="1"/>
              <a:t>iemand</a:t>
            </a:r>
            <a:r>
              <a:rPr lang="en-GB" dirty="0"/>
              <a:t> wat in </a:t>
            </a:r>
            <a:r>
              <a:rPr lang="en-GB" dirty="0" err="1"/>
              <a:t>daardie</a:t>
            </a:r>
            <a:r>
              <a:rPr lang="en-GB" dirty="0"/>
              <a:t> </a:t>
            </a:r>
            <a:r>
              <a:rPr lang="en-GB" dirty="0" err="1"/>
              <a:t>situasie</a:t>
            </a:r>
            <a:r>
              <a:rPr lang="en-GB" dirty="0"/>
              <a:t> bid, dan </a:t>
            </a:r>
            <a:r>
              <a:rPr lang="en-GB" dirty="0" err="1"/>
              <a:t>stel</a:t>
            </a:r>
            <a:r>
              <a:rPr lang="en-GB" dirty="0"/>
              <a:t> </a:t>
            </a:r>
            <a:r>
              <a:rPr lang="en-GB" dirty="0" err="1"/>
              <a:t>jy</a:t>
            </a:r>
            <a:r>
              <a:rPr lang="en-GB" dirty="0"/>
              <a:t> </a:t>
            </a:r>
            <a:r>
              <a:rPr lang="en-GB" dirty="0" err="1"/>
              <a:t>jou</a:t>
            </a:r>
            <a:r>
              <a:rPr lang="en-GB" dirty="0"/>
              <a:t> </a:t>
            </a:r>
            <a:r>
              <a:rPr lang="en-GB" dirty="0" err="1"/>
              <a:t>iemand</a:t>
            </a:r>
            <a:r>
              <a:rPr lang="en-GB" dirty="0"/>
              <a:t> </a:t>
            </a:r>
            <a:r>
              <a:rPr lang="en-GB" dirty="0" err="1"/>
              <a:t>voor</a:t>
            </a:r>
            <a:r>
              <a:rPr lang="en-GB" dirty="0"/>
              <a:t> wat dinge bid </a:t>
            </a:r>
            <a:r>
              <a:rPr lang="en-GB" dirty="0" err="1"/>
              <a:t>soos:Here</a:t>
            </a:r>
            <a:r>
              <a:rPr lang="en-GB" dirty="0"/>
              <a:t>, </a:t>
            </a:r>
            <a:r>
              <a:rPr lang="en-GB" dirty="0" err="1"/>
              <a:t>waar</a:t>
            </a:r>
            <a:r>
              <a:rPr lang="en-GB" dirty="0"/>
              <a:t> was U </a:t>
            </a:r>
            <a:r>
              <a:rPr lang="en-GB" dirty="0" err="1"/>
              <a:t>vandag?Hoe</a:t>
            </a:r>
            <a:r>
              <a:rPr lang="en-GB" dirty="0"/>
              <a:t> </a:t>
            </a:r>
            <a:r>
              <a:rPr lang="en-GB" dirty="0" err="1"/>
              <a:t>kan</a:t>
            </a:r>
            <a:r>
              <a:rPr lang="en-GB" dirty="0"/>
              <a:t> U </a:t>
            </a:r>
            <a:r>
              <a:rPr lang="en-GB" dirty="0" err="1"/>
              <a:t>niks</a:t>
            </a:r>
            <a:r>
              <a:rPr lang="en-GB" dirty="0"/>
              <a:t> </a:t>
            </a:r>
            <a:r>
              <a:rPr lang="en-GB" dirty="0" err="1"/>
              <a:t>doen</a:t>
            </a:r>
            <a:r>
              <a:rPr lang="en-GB" dirty="0"/>
              <a:t> </a:t>
            </a:r>
            <a:r>
              <a:rPr lang="en-GB" dirty="0" err="1"/>
              <a:t>nie</a:t>
            </a:r>
            <a:r>
              <a:rPr lang="en-GB" dirty="0"/>
              <a:t> as </a:t>
            </a:r>
            <a:r>
              <a:rPr lang="en-GB" dirty="0" err="1"/>
              <a:t>sulke</a:t>
            </a:r>
            <a:r>
              <a:rPr lang="en-GB" dirty="0"/>
              <a:t> dinge met U </a:t>
            </a:r>
            <a:r>
              <a:rPr lang="en-GB" dirty="0" err="1"/>
              <a:t>kinders</a:t>
            </a:r>
            <a:r>
              <a:rPr lang="en-GB" dirty="0"/>
              <a:t> </a:t>
            </a:r>
            <a:r>
              <a:rPr lang="en-GB" dirty="0" err="1"/>
              <a:t>gebeur</a:t>
            </a:r>
            <a:r>
              <a:rPr lang="en-GB" dirty="0"/>
              <a:t>?</a:t>
            </a:r>
          </a:p>
        </p:txBody>
      </p:sp>
      <p:sp>
        <p:nvSpPr>
          <p:cNvPr id="4" name="Slide Number Placeholder 3"/>
          <p:cNvSpPr>
            <a:spLocks noGrp="1"/>
          </p:cNvSpPr>
          <p:nvPr>
            <p:ph type="sldNum" sz="quarter" idx="5"/>
          </p:nvPr>
        </p:nvSpPr>
        <p:spPr/>
        <p:txBody>
          <a:bodyPr/>
          <a:lstStyle/>
          <a:p>
            <a:fld id="{51108B90-61D0-42E6-B169-113698FD4ED0}" type="slidenum">
              <a:rPr lang="en-GB" smtClean="0"/>
              <a:t>41</a:t>
            </a:fld>
            <a:endParaRPr lang="en-GB"/>
          </a:p>
        </p:txBody>
      </p:sp>
    </p:spTree>
    <p:extLst>
      <p:ext uri="{BB962C8B-B14F-4D97-AF65-F5344CB8AC3E}">
        <p14:creationId xmlns:p14="http://schemas.microsoft.com/office/powerpoint/2010/main" val="2630273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Daar’s</a:t>
            </a:r>
            <a:r>
              <a:rPr lang="en-GB" dirty="0"/>
              <a:t> </a:t>
            </a:r>
            <a:r>
              <a:rPr lang="en-GB" dirty="0" err="1"/>
              <a:t>nie</a:t>
            </a:r>
            <a:r>
              <a:rPr lang="en-GB" dirty="0"/>
              <a:t> </a:t>
            </a:r>
            <a:r>
              <a:rPr lang="en-GB" dirty="0" err="1"/>
              <a:t>eintlik</a:t>
            </a:r>
            <a:r>
              <a:rPr lang="en-GB" dirty="0"/>
              <a:t> rede </a:t>
            </a:r>
            <a:r>
              <a:rPr lang="en-GB" dirty="0" err="1"/>
              <a:t>vir</a:t>
            </a:r>
            <a:r>
              <a:rPr lang="en-GB" dirty="0"/>
              <a:t> </a:t>
            </a:r>
            <a:r>
              <a:rPr lang="en-GB" dirty="0" err="1"/>
              <a:t>lofsange</a:t>
            </a:r>
            <a:r>
              <a:rPr lang="en-GB" dirty="0"/>
              <a:t> </a:t>
            </a:r>
            <a:r>
              <a:rPr lang="en-GB" dirty="0" err="1"/>
              <a:t>nie!Daar’s</a:t>
            </a:r>
            <a:r>
              <a:rPr lang="en-GB" dirty="0"/>
              <a:t> </a:t>
            </a:r>
            <a:r>
              <a:rPr lang="en-GB" dirty="0" err="1"/>
              <a:t>eintlik</a:t>
            </a:r>
            <a:r>
              <a:rPr lang="en-GB" dirty="0"/>
              <a:t> </a:t>
            </a:r>
            <a:r>
              <a:rPr lang="en-GB" dirty="0" err="1"/>
              <a:t>baie</a:t>
            </a:r>
            <a:r>
              <a:rPr lang="en-GB" dirty="0"/>
              <a:t> rede </a:t>
            </a:r>
            <a:r>
              <a:rPr lang="en-GB" dirty="0" err="1"/>
              <a:t>vir</a:t>
            </a:r>
            <a:r>
              <a:rPr lang="en-GB" dirty="0"/>
              <a:t> </a:t>
            </a:r>
            <a:r>
              <a:rPr lang="en-GB" dirty="0" err="1"/>
              <a:t>woede</a:t>
            </a:r>
            <a:r>
              <a:rPr lang="en-GB" dirty="0"/>
              <a:t> </a:t>
            </a:r>
            <a:r>
              <a:rPr lang="en-GB" dirty="0" err="1"/>
              <a:t>en</a:t>
            </a:r>
            <a:r>
              <a:rPr lang="en-GB" dirty="0"/>
              <a:t> </a:t>
            </a:r>
            <a:r>
              <a:rPr lang="en-GB" dirty="0" err="1"/>
              <a:t>bitterheid</a:t>
            </a:r>
            <a:r>
              <a:rPr lang="en-GB" dirty="0"/>
              <a:t>:-die </a:t>
            </a:r>
            <a:r>
              <a:rPr lang="en-GB" dirty="0" err="1"/>
              <a:t>meeste</a:t>
            </a:r>
            <a:r>
              <a:rPr lang="en-GB" dirty="0"/>
              <a:t> </a:t>
            </a:r>
            <a:r>
              <a:rPr lang="en-GB" dirty="0" err="1"/>
              <a:t>mense</a:t>
            </a:r>
            <a:r>
              <a:rPr lang="en-GB" dirty="0"/>
              <a:t> in </a:t>
            </a:r>
            <a:r>
              <a:rPr lang="en-GB" dirty="0" err="1"/>
              <a:t>daardie</a:t>
            </a:r>
            <a:r>
              <a:rPr lang="en-GB" dirty="0"/>
              <a:t> </a:t>
            </a:r>
            <a:r>
              <a:rPr lang="en-GB" dirty="0" err="1"/>
              <a:t>situasie</a:t>
            </a:r>
            <a:r>
              <a:rPr lang="en-GB" dirty="0"/>
              <a:t> </a:t>
            </a:r>
            <a:r>
              <a:rPr lang="en-GB" dirty="0" err="1"/>
              <a:t>sou</a:t>
            </a:r>
            <a:r>
              <a:rPr lang="en-GB" dirty="0"/>
              <a:t> </a:t>
            </a:r>
            <a:r>
              <a:rPr lang="en-GB" dirty="0" err="1"/>
              <a:t>hulle</a:t>
            </a:r>
            <a:r>
              <a:rPr lang="en-GB" dirty="0"/>
              <a:t> nag </a:t>
            </a:r>
            <a:r>
              <a:rPr lang="en-GB" dirty="0" err="1"/>
              <a:t>omgekla</a:t>
            </a:r>
            <a:r>
              <a:rPr lang="en-GB" dirty="0"/>
              <a:t> het </a:t>
            </a:r>
            <a:r>
              <a:rPr lang="en-GB" dirty="0" err="1"/>
              <a:t>oor</a:t>
            </a:r>
            <a:r>
              <a:rPr lang="en-GB" dirty="0"/>
              <a:t> </a:t>
            </a:r>
            <a:r>
              <a:rPr lang="en-GB" dirty="0" err="1"/>
              <a:t>hulle</a:t>
            </a:r>
            <a:r>
              <a:rPr lang="en-GB" dirty="0"/>
              <a:t> </a:t>
            </a:r>
            <a:r>
              <a:rPr lang="en-GB" dirty="0" err="1"/>
              <a:t>pyn</a:t>
            </a:r>
            <a:r>
              <a:rPr lang="en-GB" dirty="0"/>
              <a:t> </a:t>
            </a:r>
            <a:r>
              <a:rPr lang="en-GB" dirty="0" err="1"/>
              <a:t>en</a:t>
            </a:r>
            <a:r>
              <a:rPr lang="en-GB" dirty="0"/>
              <a:t> </a:t>
            </a:r>
            <a:r>
              <a:rPr lang="en-GB" dirty="0" err="1"/>
              <a:t>oor</a:t>
            </a:r>
            <a:r>
              <a:rPr lang="en-GB" dirty="0"/>
              <a:t> die </a:t>
            </a:r>
            <a:r>
              <a:rPr lang="en-GB" dirty="0" err="1"/>
              <a:t>onregverdige</a:t>
            </a:r>
            <a:r>
              <a:rPr lang="en-GB" dirty="0"/>
              <a:t> </a:t>
            </a:r>
            <a:r>
              <a:rPr lang="en-GB" dirty="0" err="1"/>
              <a:t>behandeling</a:t>
            </a:r>
            <a:r>
              <a:rPr lang="en-GB" dirty="0"/>
              <a:t> wat </a:t>
            </a:r>
            <a:r>
              <a:rPr lang="en-GB" dirty="0" err="1"/>
              <a:t>hulle</a:t>
            </a:r>
            <a:r>
              <a:rPr lang="en-GB" dirty="0"/>
              <a:t> </a:t>
            </a:r>
            <a:r>
              <a:rPr lang="en-GB" dirty="0" err="1"/>
              <a:t>gekry</a:t>
            </a:r>
            <a:r>
              <a:rPr lang="en-GB" dirty="0"/>
              <a:t> het;-hoe </a:t>
            </a:r>
            <a:r>
              <a:rPr lang="en-GB" dirty="0" err="1"/>
              <a:t>maklik</a:t>
            </a:r>
            <a:r>
              <a:rPr lang="en-GB" dirty="0"/>
              <a:t> </a:t>
            </a:r>
            <a:r>
              <a:rPr lang="en-GB" dirty="0" err="1"/>
              <a:t>kon</a:t>
            </a:r>
            <a:r>
              <a:rPr lang="en-GB" dirty="0"/>
              <a:t> Paulus of </a:t>
            </a:r>
            <a:r>
              <a:rPr lang="en-GB" dirty="0" err="1"/>
              <a:t>Silasnie</a:t>
            </a:r>
            <a:r>
              <a:rPr lang="en-GB" dirty="0"/>
              <a:t> </a:t>
            </a:r>
            <a:r>
              <a:rPr lang="en-GB" dirty="0" err="1"/>
              <a:t>gedink</a:t>
            </a:r>
            <a:r>
              <a:rPr lang="en-GB" dirty="0"/>
              <a:t> het </a:t>
            </a:r>
            <a:r>
              <a:rPr lang="en-GB" dirty="0" err="1"/>
              <a:t>nie:ek</a:t>
            </a:r>
            <a:r>
              <a:rPr lang="en-GB" dirty="0"/>
              <a:t> offer my hele </a:t>
            </a:r>
            <a:r>
              <a:rPr lang="en-GB" dirty="0" err="1"/>
              <a:t>lewe</a:t>
            </a:r>
            <a:r>
              <a:rPr lang="en-GB" dirty="0"/>
              <a:t> </a:t>
            </a:r>
            <a:r>
              <a:rPr lang="en-GB" dirty="0" err="1"/>
              <a:t>vir</a:t>
            </a:r>
            <a:r>
              <a:rPr lang="en-GB" dirty="0"/>
              <a:t> die </a:t>
            </a:r>
            <a:r>
              <a:rPr lang="en-GB" dirty="0" err="1"/>
              <a:t>werk</a:t>
            </a:r>
            <a:r>
              <a:rPr lang="en-GB" dirty="0"/>
              <a:t> van die Here op, </a:t>
            </a:r>
            <a:r>
              <a:rPr lang="en-GB" dirty="0" err="1"/>
              <a:t>en</a:t>
            </a:r>
            <a:r>
              <a:rPr lang="en-GB" dirty="0"/>
              <a:t> </a:t>
            </a:r>
            <a:r>
              <a:rPr lang="en-GB" dirty="0" err="1"/>
              <a:t>kyk</a:t>
            </a:r>
            <a:r>
              <a:rPr lang="en-GB" dirty="0"/>
              <a:t> wat </a:t>
            </a:r>
            <a:r>
              <a:rPr lang="en-GB" dirty="0" err="1"/>
              <a:t>laat</a:t>
            </a:r>
            <a:r>
              <a:rPr lang="en-GB" dirty="0"/>
              <a:t> Hy met my </a:t>
            </a:r>
            <a:r>
              <a:rPr lang="en-GB" dirty="0" err="1"/>
              <a:t>gebeur</a:t>
            </a:r>
            <a:r>
              <a:rPr lang="en-GB" dirty="0"/>
              <a:t>!-s </a:t>
            </a:r>
            <a:r>
              <a:rPr lang="en-GB" dirty="0" err="1"/>
              <a:t>mens</a:t>
            </a:r>
            <a:r>
              <a:rPr lang="en-GB" dirty="0"/>
              <a:t> </a:t>
            </a:r>
            <a:r>
              <a:rPr lang="en-GB" dirty="0" err="1"/>
              <a:t>nog</a:t>
            </a:r>
            <a:r>
              <a:rPr lang="en-GB" dirty="0"/>
              <a:t> dink </a:t>
            </a:r>
            <a:r>
              <a:rPr lang="en-GB" dirty="0" err="1"/>
              <a:t>aan</a:t>
            </a:r>
            <a:r>
              <a:rPr lang="en-GB" dirty="0"/>
              <a:t> </a:t>
            </a:r>
            <a:r>
              <a:rPr lang="en-GB" dirty="0" err="1"/>
              <a:t>iemand</a:t>
            </a:r>
            <a:r>
              <a:rPr lang="en-GB" dirty="0"/>
              <a:t> wat in </a:t>
            </a:r>
            <a:r>
              <a:rPr lang="en-GB" dirty="0" err="1"/>
              <a:t>daardie</a:t>
            </a:r>
            <a:r>
              <a:rPr lang="en-GB" dirty="0"/>
              <a:t> </a:t>
            </a:r>
            <a:r>
              <a:rPr lang="en-GB" dirty="0" err="1"/>
              <a:t>situasie</a:t>
            </a:r>
            <a:r>
              <a:rPr lang="en-GB" dirty="0"/>
              <a:t> bid, dan </a:t>
            </a:r>
            <a:r>
              <a:rPr lang="en-GB" dirty="0" err="1"/>
              <a:t>stel</a:t>
            </a:r>
            <a:r>
              <a:rPr lang="en-GB" dirty="0"/>
              <a:t> </a:t>
            </a:r>
            <a:r>
              <a:rPr lang="en-GB" dirty="0" err="1"/>
              <a:t>jy</a:t>
            </a:r>
            <a:r>
              <a:rPr lang="en-GB" dirty="0"/>
              <a:t> </a:t>
            </a:r>
            <a:r>
              <a:rPr lang="en-GB" dirty="0" err="1"/>
              <a:t>jou</a:t>
            </a:r>
            <a:r>
              <a:rPr lang="en-GB" dirty="0"/>
              <a:t> </a:t>
            </a:r>
            <a:r>
              <a:rPr lang="en-GB" dirty="0" err="1"/>
              <a:t>iemand</a:t>
            </a:r>
            <a:r>
              <a:rPr lang="en-GB" dirty="0"/>
              <a:t> </a:t>
            </a:r>
            <a:r>
              <a:rPr lang="en-GB" dirty="0" err="1"/>
              <a:t>voor</a:t>
            </a:r>
            <a:r>
              <a:rPr lang="en-GB" dirty="0"/>
              <a:t> wat dinge bid </a:t>
            </a:r>
            <a:r>
              <a:rPr lang="en-GB" dirty="0" err="1"/>
              <a:t>soos:Here</a:t>
            </a:r>
            <a:r>
              <a:rPr lang="en-GB" dirty="0"/>
              <a:t>, </a:t>
            </a:r>
            <a:r>
              <a:rPr lang="en-GB" dirty="0" err="1"/>
              <a:t>waar</a:t>
            </a:r>
            <a:r>
              <a:rPr lang="en-GB" dirty="0"/>
              <a:t> was U </a:t>
            </a:r>
            <a:r>
              <a:rPr lang="en-GB" dirty="0" err="1"/>
              <a:t>vandag?Hoe</a:t>
            </a:r>
            <a:r>
              <a:rPr lang="en-GB" dirty="0"/>
              <a:t> </a:t>
            </a:r>
            <a:r>
              <a:rPr lang="en-GB" dirty="0" err="1"/>
              <a:t>kan</a:t>
            </a:r>
            <a:r>
              <a:rPr lang="en-GB" dirty="0"/>
              <a:t> U </a:t>
            </a:r>
            <a:r>
              <a:rPr lang="en-GB" dirty="0" err="1"/>
              <a:t>niks</a:t>
            </a:r>
            <a:r>
              <a:rPr lang="en-GB" dirty="0"/>
              <a:t> </a:t>
            </a:r>
            <a:r>
              <a:rPr lang="en-GB" dirty="0" err="1"/>
              <a:t>doen</a:t>
            </a:r>
            <a:r>
              <a:rPr lang="en-GB" dirty="0"/>
              <a:t> </a:t>
            </a:r>
            <a:r>
              <a:rPr lang="en-GB" dirty="0" err="1"/>
              <a:t>nie</a:t>
            </a:r>
            <a:r>
              <a:rPr lang="en-GB" dirty="0"/>
              <a:t> as </a:t>
            </a:r>
            <a:r>
              <a:rPr lang="en-GB" dirty="0" err="1"/>
              <a:t>sulke</a:t>
            </a:r>
            <a:r>
              <a:rPr lang="en-GB" dirty="0"/>
              <a:t> dinge met U </a:t>
            </a:r>
            <a:r>
              <a:rPr lang="en-GB" dirty="0" err="1"/>
              <a:t>kinders</a:t>
            </a:r>
            <a:r>
              <a:rPr lang="en-GB" dirty="0"/>
              <a:t> </a:t>
            </a:r>
            <a:r>
              <a:rPr lang="en-GB" dirty="0" err="1"/>
              <a:t>gebeur</a:t>
            </a:r>
            <a:r>
              <a:rPr lang="en-GB" dirty="0"/>
              <a:t>?</a:t>
            </a:r>
          </a:p>
        </p:txBody>
      </p:sp>
      <p:sp>
        <p:nvSpPr>
          <p:cNvPr id="4" name="Slide Number Placeholder 3"/>
          <p:cNvSpPr>
            <a:spLocks noGrp="1"/>
          </p:cNvSpPr>
          <p:nvPr>
            <p:ph type="sldNum" sz="quarter" idx="5"/>
          </p:nvPr>
        </p:nvSpPr>
        <p:spPr/>
        <p:txBody>
          <a:bodyPr/>
          <a:lstStyle/>
          <a:p>
            <a:fld id="{51108B90-61D0-42E6-B169-113698FD4ED0}" type="slidenum">
              <a:rPr lang="en-GB" smtClean="0"/>
              <a:t>43</a:t>
            </a:fld>
            <a:endParaRPr lang="en-GB"/>
          </a:p>
        </p:txBody>
      </p:sp>
    </p:spTree>
    <p:extLst>
      <p:ext uri="{BB962C8B-B14F-4D97-AF65-F5344CB8AC3E}">
        <p14:creationId xmlns:p14="http://schemas.microsoft.com/office/powerpoint/2010/main" val="1138740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Daar’s</a:t>
            </a:r>
            <a:r>
              <a:rPr lang="en-GB" dirty="0"/>
              <a:t> </a:t>
            </a:r>
            <a:r>
              <a:rPr lang="en-GB" dirty="0" err="1"/>
              <a:t>nie</a:t>
            </a:r>
            <a:r>
              <a:rPr lang="en-GB" dirty="0"/>
              <a:t> </a:t>
            </a:r>
            <a:r>
              <a:rPr lang="en-GB" dirty="0" err="1"/>
              <a:t>eintlik</a:t>
            </a:r>
            <a:r>
              <a:rPr lang="en-GB" dirty="0"/>
              <a:t> rede </a:t>
            </a:r>
            <a:r>
              <a:rPr lang="en-GB" dirty="0" err="1"/>
              <a:t>vir</a:t>
            </a:r>
            <a:r>
              <a:rPr lang="en-GB" dirty="0"/>
              <a:t> </a:t>
            </a:r>
            <a:r>
              <a:rPr lang="en-GB" dirty="0" err="1"/>
              <a:t>lofsange</a:t>
            </a:r>
            <a:r>
              <a:rPr lang="en-GB" dirty="0"/>
              <a:t> </a:t>
            </a:r>
            <a:r>
              <a:rPr lang="en-GB" dirty="0" err="1"/>
              <a:t>nie!Daar’s</a:t>
            </a:r>
            <a:r>
              <a:rPr lang="en-GB" dirty="0"/>
              <a:t> </a:t>
            </a:r>
            <a:r>
              <a:rPr lang="en-GB" dirty="0" err="1"/>
              <a:t>eintlik</a:t>
            </a:r>
            <a:r>
              <a:rPr lang="en-GB" dirty="0"/>
              <a:t> </a:t>
            </a:r>
            <a:r>
              <a:rPr lang="en-GB" dirty="0" err="1"/>
              <a:t>baie</a:t>
            </a:r>
            <a:r>
              <a:rPr lang="en-GB" dirty="0"/>
              <a:t> rede </a:t>
            </a:r>
            <a:r>
              <a:rPr lang="en-GB" dirty="0" err="1"/>
              <a:t>vir</a:t>
            </a:r>
            <a:r>
              <a:rPr lang="en-GB" dirty="0"/>
              <a:t> </a:t>
            </a:r>
            <a:r>
              <a:rPr lang="en-GB" dirty="0" err="1"/>
              <a:t>woede</a:t>
            </a:r>
            <a:r>
              <a:rPr lang="en-GB" dirty="0"/>
              <a:t> </a:t>
            </a:r>
            <a:r>
              <a:rPr lang="en-GB" dirty="0" err="1"/>
              <a:t>en</a:t>
            </a:r>
            <a:r>
              <a:rPr lang="en-GB" dirty="0"/>
              <a:t> </a:t>
            </a:r>
            <a:r>
              <a:rPr lang="en-GB" dirty="0" err="1"/>
              <a:t>bitterheid</a:t>
            </a:r>
            <a:r>
              <a:rPr lang="en-GB" dirty="0"/>
              <a:t>:-die </a:t>
            </a:r>
            <a:r>
              <a:rPr lang="en-GB" dirty="0" err="1"/>
              <a:t>meeste</a:t>
            </a:r>
            <a:r>
              <a:rPr lang="en-GB" dirty="0"/>
              <a:t> </a:t>
            </a:r>
            <a:r>
              <a:rPr lang="en-GB" dirty="0" err="1"/>
              <a:t>mense</a:t>
            </a:r>
            <a:r>
              <a:rPr lang="en-GB" dirty="0"/>
              <a:t> in </a:t>
            </a:r>
            <a:r>
              <a:rPr lang="en-GB" dirty="0" err="1"/>
              <a:t>daardie</a:t>
            </a:r>
            <a:r>
              <a:rPr lang="en-GB" dirty="0"/>
              <a:t> </a:t>
            </a:r>
            <a:r>
              <a:rPr lang="en-GB" dirty="0" err="1"/>
              <a:t>situasie</a:t>
            </a:r>
            <a:r>
              <a:rPr lang="en-GB" dirty="0"/>
              <a:t> </a:t>
            </a:r>
            <a:r>
              <a:rPr lang="en-GB" dirty="0" err="1"/>
              <a:t>sou</a:t>
            </a:r>
            <a:r>
              <a:rPr lang="en-GB" dirty="0"/>
              <a:t> </a:t>
            </a:r>
            <a:r>
              <a:rPr lang="en-GB" dirty="0" err="1"/>
              <a:t>hulle</a:t>
            </a:r>
            <a:r>
              <a:rPr lang="en-GB" dirty="0"/>
              <a:t> nag </a:t>
            </a:r>
            <a:r>
              <a:rPr lang="en-GB" dirty="0" err="1"/>
              <a:t>omgekla</a:t>
            </a:r>
            <a:r>
              <a:rPr lang="en-GB" dirty="0"/>
              <a:t> het </a:t>
            </a:r>
            <a:r>
              <a:rPr lang="en-GB" dirty="0" err="1"/>
              <a:t>oor</a:t>
            </a:r>
            <a:r>
              <a:rPr lang="en-GB" dirty="0"/>
              <a:t> </a:t>
            </a:r>
            <a:r>
              <a:rPr lang="en-GB" dirty="0" err="1"/>
              <a:t>hulle</a:t>
            </a:r>
            <a:r>
              <a:rPr lang="en-GB" dirty="0"/>
              <a:t> </a:t>
            </a:r>
            <a:r>
              <a:rPr lang="en-GB" dirty="0" err="1"/>
              <a:t>pyn</a:t>
            </a:r>
            <a:r>
              <a:rPr lang="en-GB" dirty="0"/>
              <a:t> </a:t>
            </a:r>
            <a:r>
              <a:rPr lang="en-GB" dirty="0" err="1"/>
              <a:t>en</a:t>
            </a:r>
            <a:r>
              <a:rPr lang="en-GB" dirty="0"/>
              <a:t> </a:t>
            </a:r>
            <a:r>
              <a:rPr lang="en-GB" dirty="0" err="1"/>
              <a:t>oor</a:t>
            </a:r>
            <a:r>
              <a:rPr lang="en-GB" dirty="0"/>
              <a:t> die </a:t>
            </a:r>
            <a:r>
              <a:rPr lang="en-GB" dirty="0" err="1"/>
              <a:t>onregverdige</a:t>
            </a:r>
            <a:r>
              <a:rPr lang="en-GB" dirty="0"/>
              <a:t> </a:t>
            </a:r>
            <a:r>
              <a:rPr lang="en-GB" dirty="0" err="1"/>
              <a:t>behandeling</a:t>
            </a:r>
            <a:r>
              <a:rPr lang="en-GB" dirty="0"/>
              <a:t> wat </a:t>
            </a:r>
            <a:r>
              <a:rPr lang="en-GB" dirty="0" err="1"/>
              <a:t>hulle</a:t>
            </a:r>
            <a:r>
              <a:rPr lang="en-GB" dirty="0"/>
              <a:t> </a:t>
            </a:r>
            <a:r>
              <a:rPr lang="en-GB" dirty="0" err="1"/>
              <a:t>gekry</a:t>
            </a:r>
            <a:r>
              <a:rPr lang="en-GB" dirty="0"/>
              <a:t> het;-hoe </a:t>
            </a:r>
            <a:r>
              <a:rPr lang="en-GB" dirty="0" err="1"/>
              <a:t>maklik</a:t>
            </a:r>
            <a:r>
              <a:rPr lang="en-GB" dirty="0"/>
              <a:t> </a:t>
            </a:r>
            <a:r>
              <a:rPr lang="en-GB" dirty="0" err="1"/>
              <a:t>kon</a:t>
            </a:r>
            <a:r>
              <a:rPr lang="en-GB" dirty="0"/>
              <a:t> Paulus of </a:t>
            </a:r>
            <a:r>
              <a:rPr lang="en-GB" dirty="0" err="1"/>
              <a:t>Silasnie</a:t>
            </a:r>
            <a:r>
              <a:rPr lang="en-GB" dirty="0"/>
              <a:t> </a:t>
            </a:r>
            <a:r>
              <a:rPr lang="en-GB" dirty="0" err="1"/>
              <a:t>gedink</a:t>
            </a:r>
            <a:r>
              <a:rPr lang="en-GB" dirty="0"/>
              <a:t> het </a:t>
            </a:r>
            <a:r>
              <a:rPr lang="en-GB" dirty="0" err="1"/>
              <a:t>nie:ek</a:t>
            </a:r>
            <a:r>
              <a:rPr lang="en-GB" dirty="0"/>
              <a:t> offer my hele </a:t>
            </a:r>
            <a:r>
              <a:rPr lang="en-GB" dirty="0" err="1"/>
              <a:t>lewe</a:t>
            </a:r>
            <a:r>
              <a:rPr lang="en-GB" dirty="0"/>
              <a:t> </a:t>
            </a:r>
            <a:r>
              <a:rPr lang="en-GB" dirty="0" err="1"/>
              <a:t>vir</a:t>
            </a:r>
            <a:r>
              <a:rPr lang="en-GB" dirty="0"/>
              <a:t> die </a:t>
            </a:r>
            <a:r>
              <a:rPr lang="en-GB" dirty="0" err="1"/>
              <a:t>werk</a:t>
            </a:r>
            <a:r>
              <a:rPr lang="en-GB" dirty="0"/>
              <a:t> van die Here op, </a:t>
            </a:r>
            <a:r>
              <a:rPr lang="en-GB" dirty="0" err="1"/>
              <a:t>en</a:t>
            </a:r>
            <a:r>
              <a:rPr lang="en-GB" dirty="0"/>
              <a:t> </a:t>
            </a:r>
            <a:r>
              <a:rPr lang="en-GB" dirty="0" err="1"/>
              <a:t>kyk</a:t>
            </a:r>
            <a:r>
              <a:rPr lang="en-GB" dirty="0"/>
              <a:t> wat </a:t>
            </a:r>
            <a:r>
              <a:rPr lang="en-GB" dirty="0" err="1"/>
              <a:t>laat</a:t>
            </a:r>
            <a:r>
              <a:rPr lang="en-GB" dirty="0"/>
              <a:t> Hy met my </a:t>
            </a:r>
            <a:r>
              <a:rPr lang="en-GB" dirty="0" err="1"/>
              <a:t>gebeur</a:t>
            </a:r>
            <a:r>
              <a:rPr lang="en-GB" dirty="0"/>
              <a:t>!-s </a:t>
            </a:r>
            <a:r>
              <a:rPr lang="en-GB" dirty="0" err="1"/>
              <a:t>mens</a:t>
            </a:r>
            <a:r>
              <a:rPr lang="en-GB" dirty="0"/>
              <a:t> </a:t>
            </a:r>
            <a:r>
              <a:rPr lang="en-GB" dirty="0" err="1"/>
              <a:t>nog</a:t>
            </a:r>
            <a:r>
              <a:rPr lang="en-GB" dirty="0"/>
              <a:t> dink </a:t>
            </a:r>
            <a:r>
              <a:rPr lang="en-GB" dirty="0" err="1"/>
              <a:t>aan</a:t>
            </a:r>
            <a:r>
              <a:rPr lang="en-GB" dirty="0"/>
              <a:t> </a:t>
            </a:r>
            <a:r>
              <a:rPr lang="en-GB" dirty="0" err="1"/>
              <a:t>iemand</a:t>
            </a:r>
            <a:r>
              <a:rPr lang="en-GB" dirty="0"/>
              <a:t> wat in </a:t>
            </a:r>
            <a:r>
              <a:rPr lang="en-GB" dirty="0" err="1"/>
              <a:t>daardie</a:t>
            </a:r>
            <a:r>
              <a:rPr lang="en-GB" dirty="0"/>
              <a:t> </a:t>
            </a:r>
            <a:r>
              <a:rPr lang="en-GB" dirty="0" err="1"/>
              <a:t>situasie</a:t>
            </a:r>
            <a:r>
              <a:rPr lang="en-GB" dirty="0"/>
              <a:t> bid, dan </a:t>
            </a:r>
            <a:r>
              <a:rPr lang="en-GB" dirty="0" err="1"/>
              <a:t>stel</a:t>
            </a:r>
            <a:r>
              <a:rPr lang="en-GB" dirty="0"/>
              <a:t> </a:t>
            </a:r>
            <a:r>
              <a:rPr lang="en-GB" dirty="0" err="1"/>
              <a:t>jy</a:t>
            </a:r>
            <a:r>
              <a:rPr lang="en-GB" dirty="0"/>
              <a:t> </a:t>
            </a:r>
            <a:r>
              <a:rPr lang="en-GB" dirty="0" err="1"/>
              <a:t>jou</a:t>
            </a:r>
            <a:r>
              <a:rPr lang="en-GB" dirty="0"/>
              <a:t> </a:t>
            </a:r>
            <a:r>
              <a:rPr lang="en-GB" dirty="0" err="1"/>
              <a:t>iemand</a:t>
            </a:r>
            <a:r>
              <a:rPr lang="en-GB" dirty="0"/>
              <a:t> </a:t>
            </a:r>
            <a:r>
              <a:rPr lang="en-GB" dirty="0" err="1"/>
              <a:t>voor</a:t>
            </a:r>
            <a:r>
              <a:rPr lang="en-GB" dirty="0"/>
              <a:t> wat dinge bid </a:t>
            </a:r>
            <a:r>
              <a:rPr lang="en-GB" dirty="0" err="1"/>
              <a:t>soos:Here</a:t>
            </a:r>
            <a:r>
              <a:rPr lang="en-GB" dirty="0"/>
              <a:t>, </a:t>
            </a:r>
            <a:r>
              <a:rPr lang="en-GB" dirty="0" err="1"/>
              <a:t>waar</a:t>
            </a:r>
            <a:r>
              <a:rPr lang="en-GB" dirty="0"/>
              <a:t> was U </a:t>
            </a:r>
            <a:r>
              <a:rPr lang="en-GB" dirty="0" err="1"/>
              <a:t>vandag?Hoe</a:t>
            </a:r>
            <a:r>
              <a:rPr lang="en-GB" dirty="0"/>
              <a:t> </a:t>
            </a:r>
            <a:r>
              <a:rPr lang="en-GB" dirty="0" err="1"/>
              <a:t>kan</a:t>
            </a:r>
            <a:r>
              <a:rPr lang="en-GB" dirty="0"/>
              <a:t> U </a:t>
            </a:r>
            <a:r>
              <a:rPr lang="en-GB" dirty="0" err="1"/>
              <a:t>niks</a:t>
            </a:r>
            <a:r>
              <a:rPr lang="en-GB" dirty="0"/>
              <a:t> </a:t>
            </a:r>
            <a:r>
              <a:rPr lang="en-GB" dirty="0" err="1"/>
              <a:t>doen</a:t>
            </a:r>
            <a:r>
              <a:rPr lang="en-GB" dirty="0"/>
              <a:t> </a:t>
            </a:r>
            <a:r>
              <a:rPr lang="en-GB" dirty="0" err="1"/>
              <a:t>nie</a:t>
            </a:r>
            <a:r>
              <a:rPr lang="en-GB" dirty="0"/>
              <a:t> as </a:t>
            </a:r>
            <a:r>
              <a:rPr lang="en-GB" dirty="0" err="1"/>
              <a:t>sulke</a:t>
            </a:r>
            <a:r>
              <a:rPr lang="en-GB" dirty="0"/>
              <a:t> dinge met U </a:t>
            </a:r>
            <a:r>
              <a:rPr lang="en-GB" dirty="0" err="1"/>
              <a:t>kinders</a:t>
            </a:r>
            <a:r>
              <a:rPr lang="en-GB" dirty="0"/>
              <a:t> </a:t>
            </a:r>
            <a:r>
              <a:rPr lang="en-GB" dirty="0" err="1"/>
              <a:t>gebeur</a:t>
            </a:r>
            <a:r>
              <a:rPr lang="en-GB" dirty="0"/>
              <a:t>?</a:t>
            </a:r>
          </a:p>
        </p:txBody>
      </p:sp>
      <p:sp>
        <p:nvSpPr>
          <p:cNvPr id="4" name="Slide Number Placeholder 3"/>
          <p:cNvSpPr>
            <a:spLocks noGrp="1"/>
          </p:cNvSpPr>
          <p:nvPr>
            <p:ph type="sldNum" sz="quarter" idx="5"/>
          </p:nvPr>
        </p:nvSpPr>
        <p:spPr/>
        <p:txBody>
          <a:bodyPr/>
          <a:lstStyle/>
          <a:p>
            <a:fld id="{51108B90-61D0-42E6-B169-113698FD4ED0}" type="slidenum">
              <a:rPr lang="en-GB" smtClean="0"/>
              <a:t>44</a:t>
            </a:fld>
            <a:endParaRPr lang="en-GB"/>
          </a:p>
        </p:txBody>
      </p:sp>
    </p:spTree>
    <p:extLst>
      <p:ext uri="{BB962C8B-B14F-4D97-AF65-F5344CB8AC3E}">
        <p14:creationId xmlns:p14="http://schemas.microsoft.com/office/powerpoint/2010/main" val="209593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Ek het aspris die opskrif gelos.  Kyk net hoe great is dit.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30</a:t>
            </a:fld>
            <a:endParaRPr lang="en-GB"/>
          </a:p>
        </p:txBody>
      </p:sp>
    </p:spTree>
    <p:extLst>
      <p:ext uri="{BB962C8B-B14F-4D97-AF65-F5344CB8AC3E}">
        <p14:creationId xmlns:p14="http://schemas.microsoft.com/office/powerpoint/2010/main" val="306180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Ek het aspris die opskrif gelos.  Kyk net hoe great is dit.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31</a:t>
            </a:fld>
            <a:endParaRPr lang="en-GB"/>
          </a:p>
        </p:txBody>
      </p:sp>
    </p:spTree>
    <p:extLst>
      <p:ext uri="{BB962C8B-B14F-4D97-AF65-F5344CB8AC3E}">
        <p14:creationId xmlns:p14="http://schemas.microsoft.com/office/powerpoint/2010/main" val="606458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Ek het aspris die opskrif gelos.  Kyk net hoe great is dit.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32</a:t>
            </a:fld>
            <a:endParaRPr lang="en-GB"/>
          </a:p>
        </p:txBody>
      </p:sp>
    </p:spTree>
    <p:extLst>
      <p:ext uri="{BB962C8B-B14F-4D97-AF65-F5344CB8AC3E}">
        <p14:creationId xmlns:p14="http://schemas.microsoft.com/office/powerpoint/2010/main" val="44380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Ek het aspris die opskrif gelos.  Kyk net hoe great is dit.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33</a:t>
            </a:fld>
            <a:endParaRPr lang="en-GB"/>
          </a:p>
        </p:txBody>
      </p:sp>
    </p:spTree>
    <p:extLst>
      <p:ext uri="{BB962C8B-B14F-4D97-AF65-F5344CB8AC3E}">
        <p14:creationId xmlns:p14="http://schemas.microsoft.com/office/powerpoint/2010/main" val="369450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Ek het aspris die opskrif gelos.  Kyk net hoe great is dit.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34</a:t>
            </a:fld>
            <a:endParaRPr lang="en-GB"/>
          </a:p>
        </p:txBody>
      </p:sp>
    </p:spTree>
    <p:extLst>
      <p:ext uri="{BB962C8B-B14F-4D97-AF65-F5344CB8AC3E}">
        <p14:creationId xmlns:p14="http://schemas.microsoft.com/office/powerpoint/2010/main" val="339904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Dink gou hieraan.  Jy vat hou na hou.  Lelike woorde, onregverdige hantering, seer fisies en emosioneel.  Om daarna te bgin bid kan moeilik wees.  Maar wat dit ook is in hierdie situasie is ‘n getuinis van God vir die wagte en mede gevangenis.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35</a:t>
            </a:fld>
            <a:endParaRPr lang="en-GB"/>
          </a:p>
        </p:txBody>
      </p:sp>
    </p:spTree>
    <p:extLst>
      <p:ext uri="{BB962C8B-B14F-4D97-AF65-F5344CB8AC3E}">
        <p14:creationId xmlns:p14="http://schemas.microsoft.com/office/powerpoint/2010/main" val="207646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Dink gou hieraan.  Jy vat hou na hou.  Lelike woorde, onregverdige hantering, seer fisies en emosioneel.  Om daarna te bgin bid kan moeilik wees.  Maar wat dit ook is in hierdie situasie is ‘n getuinis van God vir die wagte en mede gevangenis.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36</a:t>
            </a:fld>
            <a:endParaRPr lang="en-GB"/>
          </a:p>
        </p:txBody>
      </p:sp>
    </p:spTree>
    <p:extLst>
      <p:ext uri="{BB962C8B-B14F-4D97-AF65-F5344CB8AC3E}">
        <p14:creationId xmlns:p14="http://schemas.microsoft.com/office/powerpoint/2010/main" val="405910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Dink gou hieraan.  Jy vat hou na hou.  Lelike woorde, onregverdige hantering, seer fisies en emosioneel.  Om daarna te bgin bid kan moeilik wees.  Maar wat dit ook is in hierdie situasie is ‘n getuinis van God vir die wagte en mede gevangenis.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37</a:t>
            </a:fld>
            <a:endParaRPr lang="en-GB"/>
          </a:p>
        </p:txBody>
      </p:sp>
    </p:spTree>
    <p:extLst>
      <p:ext uri="{BB962C8B-B14F-4D97-AF65-F5344CB8AC3E}">
        <p14:creationId xmlns:p14="http://schemas.microsoft.com/office/powerpoint/2010/main" val="403045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353" y="1596769"/>
            <a:ext cx="10373995" cy="3396803"/>
          </a:xfrm>
        </p:spPr>
        <p:txBody>
          <a:bodyPr anchor="b"/>
          <a:lstStyle>
            <a:lvl1pPr algn="ctr">
              <a:defRPr sz="8008"/>
            </a:lvl1pPr>
          </a:lstStyle>
          <a:p>
            <a:r>
              <a:rPr lang="en-US"/>
              <a:t>Click to edit Master title style</a:t>
            </a:r>
            <a:endParaRPr lang="en-US" dirty="0"/>
          </a:p>
        </p:txBody>
      </p:sp>
      <p:sp>
        <p:nvSpPr>
          <p:cNvPr id="3" name="Subtitle 2"/>
          <p:cNvSpPr>
            <a:spLocks noGrp="1"/>
          </p:cNvSpPr>
          <p:nvPr>
            <p:ph type="subTitle" idx="1"/>
          </p:nvPr>
        </p:nvSpPr>
        <p:spPr>
          <a:xfrm>
            <a:off x="1525588" y="5124566"/>
            <a:ext cx="9153525" cy="2355628"/>
          </a:xfrm>
        </p:spPr>
        <p:txBody>
          <a:bodyPr/>
          <a:lstStyle>
            <a:lvl1pPr marL="0" indent="0" algn="ctr">
              <a:buNone/>
              <a:defRPr sz="3203"/>
            </a:lvl1pPr>
            <a:lvl2pPr marL="610225" indent="0" algn="ctr">
              <a:buNone/>
              <a:defRPr sz="2669"/>
            </a:lvl2pPr>
            <a:lvl3pPr marL="1220450" indent="0" algn="ctr">
              <a:buNone/>
              <a:defRPr sz="2402"/>
            </a:lvl3pPr>
            <a:lvl4pPr marL="1830675" indent="0" algn="ctr">
              <a:buNone/>
              <a:defRPr sz="2136"/>
            </a:lvl4pPr>
            <a:lvl5pPr marL="2440899" indent="0" algn="ctr">
              <a:buNone/>
              <a:defRPr sz="2136"/>
            </a:lvl5pPr>
            <a:lvl6pPr marL="3051124" indent="0" algn="ctr">
              <a:buNone/>
              <a:defRPr sz="2136"/>
            </a:lvl6pPr>
            <a:lvl7pPr marL="3661349" indent="0" algn="ctr">
              <a:buNone/>
              <a:defRPr sz="2136"/>
            </a:lvl7pPr>
            <a:lvl8pPr marL="4271574" indent="0" algn="ctr">
              <a:buNone/>
              <a:defRPr sz="2136"/>
            </a:lvl8pPr>
            <a:lvl9pPr marL="4881799" indent="0" algn="ctr">
              <a:buNone/>
              <a:defRPr sz="213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749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196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89" y="519458"/>
            <a:ext cx="2631638" cy="82684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9074" y="519458"/>
            <a:ext cx="7742357" cy="82684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199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1CB51B-A7C5-5D49-8FCE-BFE8CE951999}"/>
              </a:ext>
            </a:extLst>
          </p:cNvPr>
          <p:cNvPicPr>
            <a:picLocks noChangeAspect="1"/>
          </p:cNvPicPr>
          <p:nvPr userDrawn="1"/>
        </p:nvPicPr>
        <p:blipFill>
          <a:blip r:embed="rId2"/>
          <a:stretch>
            <a:fillRect/>
          </a:stretch>
        </p:blipFill>
        <p:spPr>
          <a:xfrm>
            <a:off x="10889532" y="7209134"/>
            <a:ext cx="1093267" cy="2258513"/>
          </a:xfrm>
          <a:prstGeom prst="rect">
            <a:avLst/>
          </a:prstGeom>
        </p:spPr>
      </p:pic>
    </p:spTree>
    <p:extLst>
      <p:ext uri="{BB962C8B-B14F-4D97-AF65-F5344CB8AC3E}">
        <p14:creationId xmlns:p14="http://schemas.microsoft.com/office/powerpoint/2010/main" val="382956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C82961-4074-794A-B89C-940583B8296E}"/>
              </a:ext>
            </a:extLst>
          </p:cNvPr>
          <p:cNvPicPr>
            <a:picLocks noChangeAspect="1"/>
          </p:cNvPicPr>
          <p:nvPr userDrawn="1"/>
        </p:nvPicPr>
        <p:blipFill>
          <a:blip r:embed="rId2"/>
          <a:stretch>
            <a:fillRect/>
          </a:stretch>
        </p:blipFill>
        <p:spPr>
          <a:xfrm>
            <a:off x="4499062" y="1166834"/>
            <a:ext cx="3542183" cy="7317580"/>
          </a:xfrm>
          <a:prstGeom prst="rect">
            <a:avLst/>
          </a:prstGeom>
        </p:spPr>
      </p:pic>
    </p:spTree>
    <p:extLst>
      <p:ext uri="{BB962C8B-B14F-4D97-AF65-F5344CB8AC3E}">
        <p14:creationId xmlns:p14="http://schemas.microsoft.com/office/powerpoint/2010/main" val="202061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9147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717" y="2432421"/>
            <a:ext cx="10526554" cy="4058547"/>
          </a:xfrm>
        </p:spPr>
        <p:txBody>
          <a:bodyPr anchor="b"/>
          <a:lstStyle>
            <a:lvl1pPr>
              <a:defRPr sz="8008"/>
            </a:lvl1pPr>
          </a:lstStyle>
          <a:p>
            <a:r>
              <a:rPr lang="en-US"/>
              <a:t>Click to edit Master title style</a:t>
            </a:r>
            <a:endParaRPr lang="en-US" dirty="0"/>
          </a:p>
        </p:txBody>
      </p:sp>
      <p:sp>
        <p:nvSpPr>
          <p:cNvPr id="3" name="Text Placeholder 2"/>
          <p:cNvSpPr>
            <a:spLocks noGrp="1"/>
          </p:cNvSpPr>
          <p:nvPr>
            <p:ph type="body" idx="1"/>
          </p:nvPr>
        </p:nvSpPr>
        <p:spPr>
          <a:xfrm>
            <a:off x="832717" y="6529363"/>
            <a:ext cx="10526554" cy="2134294"/>
          </a:xfrm>
        </p:spPr>
        <p:txBody>
          <a:bodyPr/>
          <a:lstStyle>
            <a:lvl1pPr marL="0" indent="0">
              <a:buNone/>
              <a:defRPr sz="3203">
                <a:solidFill>
                  <a:schemeClr val="tx1"/>
                </a:solidFill>
              </a:defRPr>
            </a:lvl1pPr>
            <a:lvl2pPr marL="610225" indent="0">
              <a:buNone/>
              <a:defRPr sz="2669">
                <a:solidFill>
                  <a:schemeClr val="tx1">
                    <a:tint val="75000"/>
                  </a:schemeClr>
                </a:solidFill>
              </a:defRPr>
            </a:lvl2pPr>
            <a:lvl3pPr marL="1220450" indent="0">
              <a:buNone/>
              <a:defRPr sz="2402">
                <a:solidFill>
                  <a:schemeClr val="tx1">
                    <a:tint val="75000"/>
                  </a:schemeClr>
                </a:solidFill>
              </a:defRPr>
            </a:lvl3pPr>
            <a:lvl4pPr marL="1830675" indent="0">
              <a:buNone/>
              <a:defRPr sz="2136">
                <a:solidFill>
                  <a:schemeClr val="tx1">
                    <a:tint val="75000"/>
                  </a:schemeClr>
                </a:solidFill>
              </a:defRPr>
            </a:lvl4pPr>
            <a:lvl5pPr marL="2440899" indent="0">
              <a:buNone/>
              <a:defRPr sz="2136">
                <a:solidFill>
                  <a:schemeClr val="tx1">
                    <a:tint val="75000"/>
                  </a:schemeClr>
                </a:solidFill>
              </a:defRPr>
            </a:lvl5pPr>
            <a:lvl6pPr marL="3051124" indent="0">
              <a:buNone/>
              <a:defRPr sz="2136">
                <a:solidFill>
                  <a:schemeClr val="tx1">
                    <a:tint val="75000"/>
                  </a:schemeClr>
                </a:solidFill>
              </a:defRPr>
            </a:lvl6pPr>
            <a:lvl7pPr marL="3661349" indent="0">
              <a:buNone/>
              <a:defRPr sz="2136">
                <a:solidFill>
                  <a:schemeClr val="tx1">
                    <a:tint val="75000"/>
                  </a:schemeClr>
                </a:solidFill>
              </a:defRPr>
            </a:lvl7pPr>
            <a:lvl8pPr marL="4271574" indent="0">
              <a:buNone/>
              <a:defRPr sz="2136">
                <a:solidFill>
                  <a:schemeClr val="tx1">
                    <a:tint val="75000"/>
                  </a:schemeClr>
                </a:solidFill>
              </a:defRPr>
            </a:lvl8pPr>
            <a:lvl9pPr marL="4881799" indent="0">
              <a:buNone/>
              <a:defRPr sz="213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3000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9073"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8629"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6104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663" y="519460"/>
            <a:ext cx="10526554" cy="18858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664" y="2391766"/>
            <a:ext cx="5163159"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4" name="Content Placeholder 3"/>
          <p:cNvSpPr>
            <a:spLocks noGrp="1"/>
          </p:cNvSpPr>
          <p:nvPr>
            <p:ph sz="half" idx="2"/>
          </p:nvPr>
        </p:nvSpPr>
        <p:spPr>
          <a:xfrm>
            <a:off x="840664" y="3563933"/>
            <a:ext cx="5163159"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8630" y="2391766"/>
            <a:ext cx="5188587"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6" name="Content Placeholder 5"/>
          <p:cNvSpPr>
            <a:spLocks noGrp="1"/>
          </p:cNvSpPr>
          <p:nvPr>
            <p:ph sz="quarter" idx="4"/>
          </p:nvPr>
        </p:nvSpPr>
        <p:spPr>
          <a:xfrm>
            <a:off x="6178630" y="3563933"/>
            <a:ext cx="5188587"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77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1445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111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Content Placeholder 2"/>
          <p:cNvSpPr>
            <a:spLocks noGrp="1"/>
          </p:cNvSpPr>
          <p:nvPr>
            <p:ph idx="1"/>
          </p:nvPr>
        </p:nvSpPr>
        <p:spPr>
          <a:xfrm>
            <a:off x="5188587" y="1404797"/>
            <a:ext cx="6178629" cy="6933634"/>
          </a:xfrm>
        </p:spPr>
        <p:txBody>
          <a:bodyPr/>
          <a:lstStyle>
            <a:lvl1pPr>
              <a:defRPr sz="4271"/>
            </a:lvl1pPr>
            <a:lvl2pPr>
              <a:defRPr sz="3737"/>
            </a:lvl2pPr>
            <a:lvl3pPr>
              <a:defRPr sz="3203"/>
            </a:lvl3pPr>
            <a:lvl4pPr>
              <a:defRPr sz="2669"/>
            </a:lvl4pPr>
            <a:lvl5pPr>
              <a:defRPr sz="2669"/>
            </a:lvl5pPr>
            <a:lvl6pPr>
              <a:defRPr sz="2669"/>
            </a:lvl6pPr>
            <a:lvl7pPr>
              <a:defRPr sz="2669"/>
            </a:lvl7pPr>
            <a:lvl8pPr>
              <a:defRPr sz="2669"/>
            </a:lvl8pPr>
            <a:lvl9pPr>
              <a:defRPr sz="266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613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8587" y="1404797"/>
            <a:ext cx="6178629" cy="6933634"/>
          </a:xfrm>
        </p:spPr>
        <p:txBody>
          <a:bodyPr anchor="t"/>
          <a:lstStyle>
            <a:lvl1pPr marL="0" indent="0">
              <a:buNone/>
              <a:defRPr sz="4271"/>
            </a:lvl1pPr>
            <a:lvl2pPr marL="610225" indent="0">
              <a:buNone/>
              <a:defRPr sz="3737"/>
            </a:lvl2pPr>
            <a:lvl3pPr marL="1220450" indent="0">
              <a:buNone/>
              <a:defRPr sz="3203"/>
            </a:lvl3pPr>
            <a:lvl4pPr marL="1830675" indent="0">
              <a:buNone/>
              <a:defRPr sz="2669"/>
            </a:lvl4pPr>
            <a:lvl5pPr marL="2440899" indent="0">
              <a:buNone/>
              <a:defRPr sz="2669"/>
            </a:lvl5pPr>
            <a:lvl6pPr marL="3051124" indent="0">
              <a:buNone/>
              <a:defRPr sz="2669"/>
            </a:lvl6pPr>
            <a:lvl7pPr marL="3661349" indent="0">
              <a:buNone/>
              <a:defRPr sz="2669"/>
            </a:lvl7pPr>
            <a:lvl8pPr marL="4271574" indent="0">
              <a:buNone/>
              <a:defRPr sz="2669"/>
            </a:lvl8pPr>
            <a:lvl9pPr marL="4881799" indent="0">
              <a:buNone/>
              <a:defRPr sz="2669"/>
            </a:lvl9pPr>
          </a:lstStyle>
          <a:p>
            <a:r>
              <a:rPr lang="en-US"/>
              <a:t>Click icon to add picture</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61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519460"/>
            <a:ext cx="10526554" cy="18858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9073" y="2597290"/>
            <a:ext cx="10526554" cy="61905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9073" y="9043087"/>
            <a:ext cx="2746058" cy="519458"/>
          </a:xfrm>
          <a:prstGeom prst="rect">
            <a:avLst/>
          </a:prstGeom>
        </p:spPr>
        <p:txBody>
          <a:bodyPr vert="horz" lIns="91440" tIns="45720" rIns="91440" bIns="45720" rtlCol="0" anchor="ctr"/>
          <a:lstStyle>
            <a:lvl1pPr algn="l">
              <a:defRPr sz="1602">
                <a:solidFill>
                  <a:schemeClr val="tx1">
                    <a:tint val="75000"/>
                  </a:schemeClr>
                </a:solidFill>
              </a:defRPr>
            </a:lvl1pPr>
          </a:lstStyle>
          <a:p>
            <a:fld id="{C764DE79-268F-4C1A-8933-263129D2AF90}" type="datetimeFigureOut">
              <a:rPr lang="en-US" smtClean="0"/>
              <a:t>10/2/2022</a:t>
            </a:fld>
            <a:endParaRPr lang="en-US" dirty="0"/>
          </a:p>
        </p:txBody>
      </p:sp>
      <p:sp>
        <p:nvSpPr>
          <p:cNvPr id="5" name="Footer Placeholder 4"/>
          <p:cNvSpPr>
            <a:spLocks noGrp="1"/>
          </p:cNvSpPr>
          <p:nvPr>
            <p:ph type="ftr" sz="quarter" idx="3"/>
          </p:nvPr>
        </p:nvSpPr>
        <p:spPr>
          <a:xfrm>
            <a:off x="4042807" y="9043087"/>
            <a:ext cx="4119086" cy="519458"/>
          </a:xfrm>
          <a:prstGeom prst="rect">
            <a:avLst/>
          </a:prstGeom>
        </p:spPr>
        <p:txBody>
          <a:bodyPr vert="horz" lIns="91440" tIns="45720" rIns="91440" bIns="45720" rtlCol="0" anchor="ctr"/>
          <a:lstStyle>
            <a:lvl1pPr algn="ctr">
              <a:defRPr sz="160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9569" y="9043087"/>
            <a:ext cx="2746058" cy="519458"/>
          </a:xfrm>
          <a:prstGeom prst="rect">
            <a:avLst/>
          </a:prstGeom>
        </p:spPr>
        <p:txBody>
          <a:bodyPr vert="horz" lIns="91440" tIns="45720" rIns="91440" bIns="45720" rtlCol="0" anchor="ctr"/>
          <a:lstStyle>
            <a:lvl1pPr algn="r">
              <a:defRPr sz="1602">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6023FF85-D7F5-5246-8ED9-183B106FD8E7}"/>
              </a:ext>
            </a:extLst>
          </p:cNvPr>
          <p:cNvPicPr>
            <a:picLocks noChangeAspect="1"/>
          </p:cNvPicPr>
          <p:nvPr userDrawn="1"/>
        </p:nvPicPr>
        <p:blipFill>
          <a:blip r:embed="rId16"/>
          <a:stretch>
            <a:fillRect/>
          </a:stretch>
        </p:blipFill>
        <p:spPr>
          <a:xfrm>
            <a:off x="0" y="0"/>
            <a:ext cx="12204700" cy="9756775"/>
          </a:xfrm>
          <a:prstGeom prst="rect">
            <a:avLst/>
          </a:prstGeom>
        </p:spPr>
      </p:pic>
      <p:sp>
        <p:nvSpPr>
          <p:cNvPr id="8" name="Rectangle 7">
            <a:extLst>
              <a:ext uri="{FF2B5EF4-FFF2-40B4-BE49-F238E27FC236}">
                <a16:creationId xmlns:a16="http://schemas.microsoft.com/office/drawing/2014/main" id="{88877441-0775-A34C-ACE7-565FF08EB96D}"/>
              </a:ext>
            </a:extLst>
          </p:cNvPr>
          <p:cNvSpPr/>
          <p:nvPr userDrawn="1"/>
        </p:nvSpPr>
        <p:spPr>
          <a:xfrm>
            <a:off x="2" y="-202166"/>
            <a:ext cx="12518065" cy="10161109"/>
          </a:xfrm>
          <a:prstGeom prst="rect">
            <a:avLst/>
          </a:prstGeom>
          <a:solidFill>
            <a:schemeClr val="tx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35" tIns="45768" rIns="91535" bIns="45768" numCol="1" spcCol="0" rtlCol="0" fromWordArt="0" anchor="ctr" anchorCtr="0" forceAA="0" compatLnSpc="1">
            <a:prstTxWarp prst="textNoShape">
              <a:avLst/>
            </a:prstTxWarp>
            <a:noAutofit/>
          </a:bodyPr>
          <a:lstStyle/>
          <a:p>
            <a:pPr algn="ctr"/>
            <a:endParaRPr lang="en-US" sz="1802" dirty="0"/>
          </a:p>
        </p:txBody>
      </p:sp>
    </p:spTree>
    <p:extLst>
      <p:ext uri="{BB962C8B-B14F-4D97-AF65-F5344CB8AC3E}">
        <p14:creationId xmlns:p14="http://schemas.microsoft.com/office/powerpoint/2010/main" val="117564372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50" r:id="rId13"/>
  </p:sldLayoutIdLst>
  <p:txStyles>
    <p:titleStyle>
      <a:lvl1pPr algn="l" defTabSz="1220450" rtl="0" eaLnBrk="1" latinLnBrk="0" hangingPunct="1">
        <a:lnSpc>
          <a:spcPct val="90000"/>
        </a:lnSpc>
        <a:spcBef>
          <a:spcPct val="0"/>
        </a:spcBef>
        <a:buNone/>
        <a:defRPr sz="5873" kern="1200">
          <a:solidFill>
            <a:schemeClr val="tx1"/>
          </a:solidFill>
          <a:latin typeface="+mj-lt"/>
          <a:ea typeface="+mj-ea"/>
          <a:cs typeface="+mj-cs"/>
        </a:defRPr>
      </a:lvl1pPr>
    </p:titleStyle>
    <p:bodyStyle>
      <a:lvl1pPr marL="305112" indent="-305112" algn="l" defTabSz="1220450" rtl="0" eaLnBrk="1" latinLnBrk="0" hangingPunct="1">
        <a:lnSpc>
          <a:spcPct val="90000"/>
        </a:lnSpc>
        <a:spcBef>
          <a:spcPts val="1335"/>
        </a:spcBef>
        <a:buFont typeface="Arial" panose="020B0604020202020204" pitchFamily="34" charset="0"/>
        <a:buChar char="•"/>
        <a:defRPr sz="3737" kern="1200">
          <a:solidFill>
            <a:schemeClr val="tx1"/>
          </a:solidFill>
          <a:latin typeface="+mn-lt"/>
          <a:ea typeface="+mn-ea"/>
          <a:cs typeface="+mn-cs"/>
        </a:defRPr>
      </a:lvl1pPr>
      <a:lvl2pPr marL="915337" indent="-305112" algn="l" defTabSz="1220450" rtl="0" eaLnBrk="1" latinLnBrk="0" hangingPunct="1">
        <a:lnSpc>
          <a:spcPct val="90000"/>
        </a:lnSpc>
        <a:spcBef>
          <a:spcPts val="667"/>
        </a:spcBef>
        <a:buFont typeface="Arial" panose="020B0604020202020204" pitchFamily="34" charset="0"/>
        <a:buChar char="•"/>
        <a:defRPr sz="3203" kern="1200">
          <a:solidFill>
            <a:schemeClr val="tx1"/>
          </a:solidFill>
          <a:latin typeface="+mn-lt"/>
          <a:ea typeface="+mn-ea"/>
          <a:cs typeface="+mn-cs"/>
        </a:defRPr>
      </a:lvl2pPr>
      <a:lvl3pPr marL="1525562" indent="-305112" algn="l" defTabSz="1220450" rtl="0" eaLnBrk="1" latinLnBrk="0" hangingPunct="1">
        <a:lnSpc>
          <a:spcPct val="90000"/>
        </a:lnSpc>
        <a:spcBef>
          <a:spcPts val="667"/>
        </a:spcBef>
        <a:buFont typeface="Arial" panose="020B0604020202020204" pitchFamily="34" charset="0"/>
        <a:buChar char="•"/>
        <a:defRPr sz="2669" kern="1200">
          <a:solidFill>
            <a:schemeClr val="tx1"/>
          </a:solidFill>
          <a:latin typeface="+mn-lt"/>
          <a:ea typeface="+mn-ea"/>
          <a:cs typeface="+mn-cs"/>
        </a:defRPr>
      </a:lvl3pPr>
      <a:lvl4pPr marL="213578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4pPr>
      <a:lvl5pPr marL="2746012"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5pPr>
      <a:lvl6pPr marL="335623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6pPr>
      <a:lvl7pPr marL="396646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7pPr>
      <a:lvl8pPr marL="4576686"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8pPr>
      <a:lvl9pPr marL="518691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9pPr>
    </p:bodyStyle>
    <p:otherStyle>
      <a:defPPr>
        <a:defRPr lang="en-US"/>
      </a:defPPr>
      <a:lvl1pPr marL="0" algn="l" defTabSz="1220450" rtl="0" eaLnBrk="1" latinLnBrk="0" hangingPunct="1">
        <a:defRPr sz="2402" kern="1200">
          <a:solidFill>
            <a:schemeClr val="tx1"/>
          </a:solidFill>
          <a:latin typeface="+mn-lt"/>
          <a:ea typeface="+mn-ea"/>
          <a:cs typeface="+mn-cs"/>
        </a:defRPr>
      </a:lvl1pPr>
      <a:lvl2pPr marL="610225" algn="l" defTabSz="1220450" rtl="0" eaLnBrk="1" latinLnBrk="0" hangingPunct="1">
        <a:defRPr sz="2402" kern="1200">
          <a:solidFill>
            <a:schemeClr val="tx1"/>
          </a:solidFill>
          <a:latin typeface="+mn-lt"/>
          <a:ea typeface="+mn-ea"/>
          <a:cs typeface="+mn-cs"/>
        </a:defRPr>
      </a:lvl2pPr>
      <a:lvl3pPr marL="1220450" algn="l" defTabSz="1220450" rtl="0" eaLnBrk="1" latinLnBrk="0" hangingPunct="1">
        <a:defRPr sz="2402" kern="1200">
          <a:solidFill>
            <a:schemeClr val="tx1"/>
          </a:solidFill>
          <a:latin typeface="+mn-lt"/>
          <a:ea typeface="+mn-ea"/>
          <a:cs typeface="+mn-cs"/>
        </a:defRPr>
      </a:lvl3pPr>
      <a:lvl4pPr marL="1830675" algn="l" defTabSz="1220450" rtl="0" eaLnBrk="1" latinLnBrk="0" hangingPunct="1">
        <a:defRPr sz="2402" kern="1200">
          <a:solidFill>
            <a:schemeClr val="tx1"/>
          </a:solidFill>
          <a:latin typeface="+mn-lt"/>
          <a:ea typeface="+mn-ea"/>
          <a:cs typeface="+mn-cs"/>
        </a:defRPr>
      </a:lvl4pPr>
      <a:lvl5pPr marL="2440899" algn="l" defTabSz="1220450" rtl="0" eaLnBrk="1" latinLnBrk="0" hangingPunct="1">
        <a:defRPr sz="2402" kern="1200">
          <a:solidFill>
            <a:schemeClr val="tx1"/>
          </a:solidFill>
          <a:latin typeface="+mn-lt"/>
          <a:ea typeface="+mn-ea"/>
          <a:cs typeface="+mn-cs"/>
        </a:defRPr>
      </a:lvl5pPr>
      <a:lvl6pPr marL="3051124" algn="l" defTabSz="1220450" rtl="0" eaLnBrk="1" latinLnBrk="0" hangingPunct="1">
        <a:defRPr sz="2402" kern="1200">
          <a:solidFill>
            <a:schemeClr val="tx1"/>
          </a:solidFill>
          <a:latin typeface="+mn-lt"/>
          <a:ea typeface="+mn-ea"/>
          <a:cs typeface="+mn-cs"/>
        </a:defRPr>
      </a:lvl6pPr>
      <a:lvl7pPr marL="3661349" algn="l" defTabSz="1220450" rtl="0" eaLnBrk="1" latinLnBrk="0" hangingPunct="1">
        <a:defRPr sz="2402" kern="1200">
          <a:solidFill>
            <a:schemeClr val="tx1"/>
          </a:solidFill>
          <a:latin typeface="+mn-lt"/>
          <a:ea typeface="+mn-ea"/>
          <a:cs typeface="+mn-cs"/>
        </a:defRPr>
      </a:lvl7pPr>
      <a:lvl8pPr marL="4271574" algn="l" defTabSz="1220450" rtl="0" eaLnBrk="1" latinLnBrk="0" hangingPunct="1">
        <a:defRPr sz="2402" kern="1200">
          <a:solidFill>
            <a:schemeClr val="tx1"/>
          </a:solidFill>
          <a:latin typeface="+mn-lt"/>
          <a:ea typeface="+mn-ea"/>
          <a:cs typeface="+mn-cs"/>
        </a:defRPr>
      </a:lvl8pPr>
      <a:lvl9pPr marL="4881799" algn="l" defTabSz="1220450" rtl="0" eaLnBrk="1" latinLnBrk="0" hangingPunct="1">
        <a:defRPr sz="24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1846490" y="2959793"/>
            <a:ext cx="8553812" cy="1863908"/>
          </a:xfrm>
          <a:prstGeom prst="rect">
            <a:avLst/>
          </a:prstGeom>
          <a:noFill/>
        </p:spPr>
        <p:txBody>
          <a:bodyPr wrap="square" rtlCol="0">
            <a:spAutoFit/>
          </a:bodyPr>
          <a:lstStyle/>
          <a:p>
            <a:pPr algn="ctr"/>
            <a:r>
              <a:rPr lang="en-US" sz="11512" spc="300" dirty="0" err="1">
                <a:solidFill>
                  <a:schemeClr val="bg1"/>
                </a:solidFill>
                <a:latin typeface="Trade Gothic LT Std Bold Conden" pitchFamily="2" charset="0"/>
              </a:rPr>
              <a:t>Potjiekos</a:t>
            </a:r>
            <a:endParaRPr lang="en-US" sz="11512" spc="300" dirty="0">
              <a:solidFill>
                <a:schemeClr val="bg1"/>
              </a:solidFill>
              <a:latin typeface="Trade Gothic LT Std Bold Conden" pitchFamily="2" charset="0"/>
            </a:endParaRP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Tree>
    <p:extLst>
      <p:ext uri="{BB962C8B-B14F-4D97-AF65-F5344CB8AC3E}">
        <p14:creationId xmlns:p14="http://schemas.microsoft.com/office/powerpoint/2010/main" val="219814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3En ek vra by name vir jou, getroue vriend wat so lekker met my saamwerk, om hierdie twee vroue te help. Hulle het baie saam met my gedoen en verduur om vir mense van die goeie boodskap te vertel. Hulle kan in een asem genoem word met Klemens en van die ander wat saam met my gewerk het. Hulle name staan opgeteken in die boek waarin almal se</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Filippense</a:t>
            </a:r>
            <a:r>
              <a:rPr lang="en-ZA" sz="6000" kern="0" dirty="0">
                <a:solidFill>
                  <a:schemeClr val="bg1"/>
                </a:solidFill>
              </a:rPr>
              <a:t> 4</a:t>
            </a:r>
          </a:p>
        </p:txBody>
      </p:sp>
    </p:spTree>
    <p:extLst>
      <p:ext uri="{BB962C8B-B14F-4D97-AF65-F5344CB8AC3E}">
        <p14:creationId xmlns:p14="http://schemas.microsoft.com/office/powerpoint/2010/main" val="379764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001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name opgeskryf is wat vir ewig saam met God sal lewe.</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4Julle hart behoort oor te loop van blydskap omdat julle aan die Here behoort. Ek sê weer, julle moet baie bly wees. 5Moenie vergeet om almal mooi te behandel nie. Die Here kom mos binnekort terug.</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Filippense</a:t>
            </a:r>
            <a:r>
              <a:rPr lang="en-ZA" sz="6000" kern="0" dirty="0">
                <a:solidFill>
                  <a:schemeClr val="bg1"/>
                </a:solidFill>
              </a:rPr>
              <a:t> 4</a:t>
            </a:r>
          </a:p>
        </p:txBody>
      </p:sp>
    </p:spTree>
    <p:extLst>
      <p:ext uri="{BB962C8B-B14F-4D97-AF65-F5344CB8AC3E}">
        <p14:creationId xmlns:p14="http://schemas.microsoft.com/office/powerpoint/2010/main" val="832210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5262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6Moenie oor dinge sit en tob of jou bekommer nie. Gaan praat met God daaroor. Bespreek dit met Hom. Vertel Hom hoe jy daaroor voel. Sê dan vir Hom dankie dat jy met Hom daaroor kan praat en dat Hy die beste weet. Jy sal dan verlig en tevrede voel.</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Filippense</a:t>
            </a:r>
            <a:r>
              <a:rPr lang="en-ZA" sz="6000" kern="0" dirty="0">
                <a:solidFill>
                  <a:schemeClr val="bg1"/>
                </a:solidFill>
              </a:rPr>
              <a:t> 4</a:t>
            </a:r>
          </a:p>
        </p:txBody>
      </p:sp>
    </p:spTree>
    <p:extLst>
      <p:ext uri="{BB962C8B-B14F-4D97-AF65-F5344CB8AC3E}">
        <p14:creationId xmlns:p14="http://schemas.microsoft.com/office/powerpoint/2010/main" val="3200423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001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Jy sal hierdie verligte gevoel nie altyd kan verklaar of wetenskaplik kan uitlê nie. Omdat jy egter weet dat jy aan Jesus behoort, sal jy nie meer omgekrap voel nie. 7Hierdie wete dat Jesus by jou is, sal keer dat die bekommernisse weer met jou emosies weghardloop of dat jy jou weer van voor af begin bekommer.</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Filippense</a:t>
            </a:r>
            <a:r>
              <a:rPr lang="en-ZA" sz="6000" kern="0" dirty="0">
                <a:solidFill>
                  <a:schemeClr val="bg1"/>
                </a:solidFill>
              </a:rPr>
              <a:t> 4</a:t>
            </a:r>
          </a:p>
        </p:txBody>
      </p:sp>
    </p:spTree>
    <p:extLst>
      <p:ext uri="{BB962C8B-B14F-4D97-AF65-F5344CB8AC3E}">
        <p14:creationId xmlns:p14="http://schemas.microsoft.com/office/powerpoint/2010/main" val="353452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82176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8Weet julle waaraan julle moet dink in plaas daarvan om julle te sit en bekommer? Dink aan dit wat vir God saak maak, dinge wat ordentlik en reg is, dinge waaraan God sal dink en waarvan Hy sal hou, dinge wat God sal sê goed is. Moenie julle tyd mors om aan allerhande nuttelose dinge te sit en dink nie. Hou julle besig met dinge wat die moeite werd is en wat God in ’n goeie lig stel. 9Ek stel mos vir julle ’n goeie voorbeeld. </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Filippense</a:t>
            </a:r>
            <a:r>
              <a:rPr lang="en-ZA" sz="6000" kern="0" dirty="0">
                <a:solidFill>
                  <a:schemeClr val="bg1"/>
                </a:solidFill>
              </a:rPr>
              <a:t> 4</a:t>
            </a:r>
          </a:p>
        </p:txBody>
      </p:sp>
    </p:spTree>
    <p:extLst>
      <p:ext uri="{BB962C8B-B14F-4D97-AF65-F5344CB8AC3E}">
        <p14:creationId xmlns:p14="http://schemas.microsoft.com/office/powerpoint/2010/main" val="24461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8956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Ek het baie dinge vir julle vertel. Julle het baie by my geleer. Wat julle my gesien doen en gehoor sê het, moet julle net so doen en sê. God sal julle nie los nie. Hy sal by julle bly. By Hom sal julle veilig en gelukkig voel.</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10Ek kan julle nie sê hoe bly ek is dat julle my nie vergeet het nie. Ek is saam met die Here daaroor bly. Vir ’n lang tyd het julle nie kans gehad om dit te wys nie. Maar ek weet dit het nie beteken dat julle nie vir my omgee nie. Daar was net nie vir julle ’n kans om iets te doen nie. . </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Filippense</a:t>
            </a:r>
            <a:r>
              <a:rPr lang="en-ZA" sz="6000" kern="0" dirty="0">
                <a:solidFill>
                  <a:schemeClr val="bg1"/>
                </a:solidFill>
              </a:rPr>
              <a:t> 4</a:t>
            </a:r>
          </a:p>
        </p:txBody>
      </p:sp>
    </p:spTree>
    <p:extLst>
      <p:ext uri="{BB962C8B-B14F-4D97-AF65-F5344CB8AC3E}">
        <p14:creationId xmlns:p14="http://schemas.microsoft.com/office/powerpoint/2010/main" val="1050964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5262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Daar was net nie vir julle ’n kans om iets te doen nie. . 11Moet my nie verkeerd verstaan nie. Dit is nie omdat dit met my so swaar gaan dat ek nie sonder julle hulp kon klaarkom nie. Die lewe het my al geleer om klaar te kom met wat ek het, maak nie saak wat gebeur nie. </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Filippense</a:t>
            </a:r>
            <a:r>
              <a:rPr lang="en-ZA" sz="6000" kern="0" dirty="0">
                <a:solidFill>
                  <a:schemeClr val="bg1"/>
                </a:solidFill>
              </a:rPr>
              <a:t> 4</a:t>
            </a:r>
          </a:p>
        </p:txBody>
      </p:sp>
    </p:spTree>
    <p:extLst>
      <p:ext uri="{BB962C8B-B14F-4D97-AF65-F5344CB8AC3E}">
        <p14:creationId xmlns:p14="http://schemas.microsoft.com/office/powerpoint/2010/main" val="4158457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5262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Daar was net nie vir julle ’n kans om iets te doen nie. . 11Moet my nie verkeerd verstaan nie. Dit is nie omdat dit met my so swaar gaan dat ek nie sonder julle hulp kon klaarkom nie. Die lewe het my al geleer om klaar te kom met wat ek het, maak nie saak wat gebeur nie. </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Filippense</a:t>
            </a:r>
            <a:r>
              <a:rPr lang="en-ZA" sz="6000" kern="0" dirty="0">
                <a:solidFill>
                  <a:schemeClr val="bg1"/>
                </a:solidFill>
              </a:rPr>
              <a:t> 4</a:t>
            </a:r>
          </a:p>
        </p:txBody>
      </p:sp>
    </p:spTree>
    <p:extLst>
      <p:ext uri="{BB962C8B-B14F-4D97-AF65-F5344CB8AC3E}">
        <p14:creationId xmlns:p14="http://schemas.microsoft.com/office/powerpoint/2010/main" val="3125134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12Ek weet hoe dit voel om arm, nee, brandarm te wees, maar ek weet ook hoe dit voel om genoeg of selfs te veel geld te hê. Maar ek laat nie toe dat sulke dinge my onderkry of met my weghardloop nie. Ek is en bly altyd tevrede, wat my ook al tref. Dit maak nie saak of ek sonder ’n krieseltjie kos gaan slaap of soveel kos het dat ek dit nie alles kan opeet nie.</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Filippense</a:t>
            </a:r>
            <a:r>
              <a:rPr lang="en-ZA" sz="6000" kern="0" dirty="0">
                <a:solidFill>
                  <a:schemeClr val="bg1"/>
                </a:solidFill>
              </a:rPr>
              <a:t> 4</a:t>
            </a:r>
          </a:p>
        </p:txBody>
      </p:sp>
    </p:spTree>
    <p:extLst>
      <p:ext uri="{BB962C8B-B14F-4D97-AF65-F5344CB8AC3E}">
        <p14:creationId xmlns:p14="http://schemas.microsoft.com/office/powerpoint/2010/main" val="837953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Of ek net die klere aan my lyf het en of ek ’n huis vol goed op my naam het, vir my is dit eintlik maar om’t ewe.</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13Vir alles in die lewe, die goeie of die slegte, sien ek kans omdat Jesus my bron van krag is.</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Filippense</a:t>
            </a:r>
            <a:r>
              <a:rPr lang="en-ZA" sz="6000" kern="0" dirty="0">
                <a:solidFill>
                  <a:schemeClr val="bg1"/>
                </a:solidFill>
              </a:rPr>
              <a:t> 4</a:t>
            </a:r>
          </a:p>
        </p:txBody>
      </p:sp>
    </p:spTree>
    <p:extLst>
      <p:ext uri="{BB962C8B-B14F-4D97-AF65-F5344CB8AC3E}">
        <p14:creationId xmlns:p14="http://schemas.microsoft.com/office/powerpoint/2010/main" val="393516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Wat </a:t>
            </a:r>
            <a:r>
              <a:rPr lang="en-ZA" sz="6000" kern="0" dirty="0" err="1">
                <a:solidFill>
                  <a:schemeClr val="bg1"/>
                </a:solidFill>
              </a:rPr>
              <a:t>maak</a:t>
            </a:r>
            <a:r>
              <a:rPr lang="en-ZA" sz="6000" kern="0" dirty="0">
                <a:solidFill>
                  <a:schemeClr val="bg1"/>
                </a:solidFill>
              </a:rPr>
              <a:t> ‘n </a:t>
            </a:r>
            <a:r>
              <a:rPr lang="en-ZA" sz="6000" kern="0" dirty="0" err="1">
                <a:solidFill>
                  <a:schemeClr val="bg1"/>
                </a:solidFill>
              </a:rPr>
              <a:t>goeie</a:t>
            </a:r>
            <a:r>
              <a:rPr lang="en-ZA" sz="6000" kern="0" dirty="0">
                <a:solidFill>
                  <a:schemeClr val="bg1"/>
                </a:solidFill>
              </a:rPr>
              <a:t> pot?</a:t>
            </a:r>
          </a:p>
        </p:txBody>
      </p:sp>
      <p:pic>
        <p:nvPicPr>
          <p:cNvPr id="2" name="Picture 1">
            <a:extLst>
              <a:ext uri="{FF2B5EF4-FFF2-40B4-BE49-F238E27FC236}">
                <a16:creationId xmlns:a16="http://schemas.microsoft.com/office/drawing/2014/main" id="{E9279B70-EC72-48E2-9544-8507A2FED36B}"/>
              </a:ext>
            </a:extLst>
          </p:cNvPr>
          <p:cNvPicPr>
            <a:picLocks noChangeAspect="1"/>
          </p:cNvPicPr>
          <p:nvPr/>
        </p:nvPicPr>
        <p:blipFill>
          <a:blip r:embed="rId2"/>
          <a:stretch>
            <a:fillRect/>
          </a:stretch>
        </p:blipFill>
        <p:spPr>
          <a:xfrm>
            <a:off x="2895027" y="2455291"/>
            <a:ext cx="6243782" cy="6243782"/>
          </a:xfrm>
          <a:prstGeom prst="rect">
            <a:avLst/>
          </a:prstGeom>
        </p:spPr>
      </p:pic>
    </p:spTree>
    <p:extLst>
      <p:ext uri="{BB962C8B-B14F-4D97-AF65-F5344CB8AC3E}">
        <p14:creationId xmlns:p14="http://schemas.microsoft.com/office/powerpoint/2010/main" val="67176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Wat </a:t>
            </a:r>
            <a:r>
              <a:rPr lang="en-ZA" sz="6000" kern="0" dirty="0" err="1">
                <a:solidFill>
                  <a:schemeClr val="bg1"/>
                </a:solidFill>
              </a:rPr>
              <a:t>maak</a:t>
            </a:r>
            <a:r>
              <a:rPr lang="en-ZA" sz="6000" kern="0" dirty="0">
                <a:solidFill>
                  <a:schemeClr val="bg1"/>
                </a:solidFill>
              </a:rPr>
              <a:t> ‘n </a:t>
            </a:r>
            <a:r>
              <a:rPr lang="en-ZA" sz="6000" kern="0" dirty="0" err="1">
                <a:solidFill>
                  <a:schemeClr val="bg1"/>
                </a:solidFill>
              </a:rPr>
              <a:t>goeie</a:t>
            </a:r>
            <a:r>
              <a:rPr lang="en-ZA" sz="6000" kern="0" dirty="0">
                <a:solidFill>
                  <a:schemeClr val="bg1"/>
                </a:solidFill>
              </a:rPr>
              <a:t>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pic>
        <p:nvPicPr>
          <p:cNvPr id="4" name="Picture 3">
            <a:extLst>
              <a:ext uri="{FF2B5EF4-FFF2-40B4-BE49-F238E27FC236}">
                <a16:creationId xmlns:a16="http://schemas.microsoft.com/office/drawing/2014/main" id="{894E8919-CEA1-4425-9A4C-EB62AD6E69F2}"/>
              </a:ext>
            </a:extLst>
          </p:cNvPr>
          <p:cNvPicPr>
            <a:picLocks noChangeAspect="1"/>
          </p:cNvPicPr>
          <p:nvPr/>
        </p:nvPicPr>
        <p:blipFill>
          <a:blip r:embed="rId3"/>
          <a:stretch>
            <a:fillRect/>
          </a:stretch>
        </p:blipFill>
        <p:spPr>
          <a:xfrm>
            <a:off x="4787249" y="1617099"/>
            <a:ext cx="2651991" cy="2376184"/>
          </a:xfrm>
          <a:prstGeom prst="rect">
            <a:avLst/>
          </a:prstGeom>
        </p:spPr>
      </p:pic>
      <p:cxnSp>
        <p:nvCxnSpPr>
          <p:cNvPr id="9" name="Straight Arrow Connector 8">
            <a:extLst>
              <a:ext uri="{FF2B5EF4-FFF2-40B4-BE49-F238E27FC236}">
                <a16:creationId xmlns:a16="http://schemas.microsoft.com/office/drawing/2014/main" id="{8D1E10C2-12CB-4DF3-AFC8-1B59602012D7}"/>
              </a:ext>
            </a:extLst>
          </p:cNvPr>
          <p:cNvCxnSpPr/>
          <p:nvPr/>
        </p:nvCxnSpPr>
        <p:spPr>
          <a:xfrm>
            <a:off x="6102349" y="4281055"/>
            <a:ext cx="10896" cy="1302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5A026F-3FC5-489D-84FC-1F4E91D1026E}"/>
              </a:ext>
            </a:extLst>
          </p:cNvPr>
          <p:cNvSpPr/>
          <p:nvPr/>
        </p:nvSpPr>
        <p:spPr>
          <a:xfrm>
            <a:off x="5798764" y="2434137"/>
            <a:ext cx="132760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Fil 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E1D40673-C583-4E8E-8FDF-4BEF0F98CC91}"/>
              </a:ext>
            </a:extLst>
          </p:cNvPr>
          <p:cNvPicPr>
            <a:picLocks noChangeAspect="1"/>
          </p:cNvPicPr>
          <p:nvPr/>
        </p:nvPicPr>
        <p:blipFill>
          <a:blip r:embed="rId4"/>
          <a:stretch>
            <a:fillRect/>
          </a:stretch>
        </p:blipFill>
        <p:spPr>
          <a:xfrm>
            <a:off x="8872382" y="3188253"/>
            <a:ext cx="2499447" cy="2680734"/>
          </a:xfrm>
          <a:prstGeom prst="rect">
            <a:avLst/>
          </a:prstGeom>
        </p:spPr>
      </p:pic>
      <p:pic>
        <p:nvPicPr>
          <p:cNvPr id="10" name="Picture 9">
            <a:extLst>
              <a:ext uri="{FF2B5EF4-FFF2-40B4-BE49-F238E27FC236}">
                <a16:creationId xmlns:a16="http://schemas.microsoft.com/office/drawing/2014/main" id="{F43BD0E0-E4A3-41AE-993F-55A30185F266}"/>
              </a:ext>
            </a:extLst>
          </p:cNvPr>
          <p:cNvPicPr>
            <a:picLocks noChangeAspect="1"/>
          </p:cNvPicPr>
          <p:nvPr/>
        </p:nvPicPr>
        <p:blipFill rotWithShape="1">
          <a:blip r:embed="rId5"/>
          <a:srcRect l="35202" r="1"/>
          <a:stretch/>
        </p:blipFill>
        <p:spPr>
          <a:xfrm>
            <a:off x="453184" y="3188638"/>
            <a:ext cx="3086006" cy="2680349"/>
          </a:xfrm>
          <a:prstGeom prst="rect">
            <a:avLst/>
          </a:prstGeom>
        </p:spPr>
      </p:pic>
      <p:cxnSp>
        <p:nvCxnSpPr>
          <p:cNvPr id="11" name="Straight Arrow Connector 10">
            <a:extLst>
              <a:ext uri="{FF2B5EF4-FFF2-40B4-BE49-F238E27FC236}">
                <a16:creationId xmlns:a16="http://schemas.microsoft.com/office/drawing/2014/main" id="{E71BFCB4-038C-40C0-886A-8D9BAE911471}"/>
              </a:ext>
            </a:extLst>
          </p:cNvPr>
          <p:cNvCxnSpPr>
            <a:cxnSpLocks/>
          </p:cNvCxnSpPr>
          <p:nvPr/>
        </p:nvCxnSpPr>
        <p:spPr>
          <a:xfrm>
            <a:off x="3773375" y="4630113"/>
            <a:ext cx="1105014" cy="741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9BA49BC-37A1-49FF-A945-8C0F1CB46276}"/>
              </a:ext>
            </a:extLst>
          </p:cNvPr>
          <p:cNvCxnSpPr>
            <a:cxnSpLocks/>
          </p:cNvCxnSpPr>
          <p:nvPr/>
        </p:nvCxnSpPr>
        <p:spPr>
          <a:xfrm flipH="1">
            <a:off x="7452444" y="4630113"/>
            <a:ext cx="1151876" cy="6431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2E5C74-85B2-4CC5-BF48-6D0610E1945A}"/>
              </a:ext>
            </a:extLst>
          </p:cNvPr>
          <p:cNvSpPr/>
          <p:nvPr/>
        </p:nvSpPr>
        <p:spPr>
          <a:xfrm>
            <a:off x="9289184" y="2291612"/>
            <a:ext cx="166584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Rut 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7" name="Rectangle 16">
            <a:extLst>
              <a:ext uri="{FF2B5EF4-FFF2-40B4-BE49-F238E27FC236}">
                <a16:creationId xmlns:a16="http://schemas.microsoft.com/office/drawing/2014/main" id="{815A6FCE-ADAD-4D07-968A-ACD14E5712F3}"/>
              </a:ext>
            </a:extLst>
          </p:cNvPr>
          <p:cNvSpPr/>
          <p:nvPr/>
        </p:nvSpPr>
        <p:spPr>
          <a:xfrm>
            <a:off x="723107" y="2291612"/>
            <a:ext cx="253466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Hand 16</a:t>
            </a:r>
          </a:p>
        </p:txBody>
      </p:sp>
    </p:spTree>
    <p:extLst>
      <p:ext uri="{BB962C8B-B14F-4D97-AF65-F5344CB8AC3E}">
        <p14:creationId xmlns:p14="http://schemas.microsoft.com/office/powerpoint/2010/main" val="3842443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6001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1Naomi het 'n vermoënde familielid gehad van haar man Elimelek se kant af. Sy naam was Boas. 2Rut, die Moabitiese vrou, vra toe vir Naomi: “Mag ek lande toe gaan om are op te tel by iemand wat my toelaat om dit te doen?”</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Naomi antwoord haar: “Gaan gerus maar, my dogter.”</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 2</a:t>
            </a:r>
          </a:p>
        </p:txBody>
      </p:sp>
    </p:spTree>
    <p:extLst>
      <p:ext uri="{BB962C8B-B14F-4D97-AF65-F5344CB8AC3E}">
        <p14:creationId xmlns:p14="http://schemas.microsoft.com/office/powerpoint/2010/main" val="641557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3Sy het toe geloop om in die land te gaan are optel agter die graansnyers aan. Sy het uitgekom by dié deel van die land wat behoort het aan Boas, die familielid van Elimelek. 4Boas het toe juis self uit Betlehem daar aangekom en hy het vir die snyers gesê: “Mag die Here by julle wees,” en hulle het hom geantwoord: “Mag die Here u seën.”</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 2</a:t>
            </a:r>
          </a:p>
        </p:txBody>
      </p:sp>
    </p:spTree>
    <p:extLst>
      <p:ext uri="{BB962C8B-B14F-4D97-AF65-F5344CB8AC3E}">
        <p14:creationId xmlns:p14="http://schemas.microsoft.com/office/powerpoint/2010/main" val="998455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6001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5Boas vra toe vir sy voorman: “Wie is daardie meisie?” 6en hy antwoord: “Sy is 'n Moabitiese meisie wat saam met Naomi van Moab af gekom het. 7Sy het gevra of sy are agter die snyers mag optel. Sy het toe gekom en is nog al die tyd besig van vanmôre af tot nou toe. Sy rus nou net 'n bietjie.”</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 2</a:t>
            </a:r>
          </a:p>
        </p:txBody>
      </p:sp>
    </p:spTree>
    <p:extLst>
      <p:ext uri="{BB962C8B-B14F-4D97-AF65-F5344CB8AC3E}">
        <p14:creationId xmlns:p14="http://schemas.microsoft.com/office/powerpoint/2010/main" val="3574960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8Boas sê toe vir Rut: “Luister, my dogter, moenie op 'n ander land gaan are optel nie; moet ook nie hier weggaan nie. Bly hier by die meisies. 9Bly op die land waar hulle oes, en volg hulle. Ek het die mans aangesê om jou nie lastig te val nie. En wanneer jy dors is, gaan na die waterkruike toe en drink van die water wat die werksmense vir hulle geskep het.”</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 2</a:t>
            </a:r>
          </a:p>
        </p:txBody>
      </p:sp>
    </p:spTree>
    <p:extLst>
      <p:ext uri="{BB962C8B-B14F-4D97-AF65-F5344CB8AC3E}">
        <p14:creationId xmlns:p14="http://schemas.microsoft.com/office/powerpoint/2010/main" val="147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10Rut het diep gebuig voor Boas en gevra: “Waarom is u so goed vir my en stel u belang in my, in 'n buitelander?”</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11Boas antwoord haar toe: “Ek weet van alles wat jy vir jou skoonma gedoen het na die dood van haar man en dat jy jou ouers en jou geboorteland verlaat het en na 'n volk toe gekom het waarvan jy vantevore niks geweet het nie.</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 2</a:t>
            </a:r>
          </a:p>
        </p:txBody>
      </p:sp>
    </p:spTree>
    <p:extLst>
      <p:ext uri="{BB962C8B-B14F-4D97-AF65-F5344CB8AC3E}">
        <p14:creationId xmlns:p14="http://schemas.microsoft.com/office/powerpoint/2010/main" val="3165866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10Rut het diep gebuig voor Boas en gevra: “Waarom is u so goed vir my en stel u belang in my, in 'n buitelander?”</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11Boas antwoord haar toe: “Ek weet van alles wat jy vir jou skoonma gedoen het na die dood van haar man en dat jy jou ouers en jou geboorteland verlaat het en na 'n volk toe gekom het waarvan jy vantevore niks geweet het nie.</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 2</a:t>
            </a:r>
          </a:p>
        </p:txBody>
      </p:sp>
    </p:spTree>
    <p:extLst>
      <p:ext uri="{BB962C8B-B14F-4D97-AF65-F5344CB8AC3E}">
        <p14:creationId xmlns:p14="http://schemas.microsoft.com/office/powerpoint/2010/main" val="2251136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206489-7AA2-4B3C-BCA2-9F34EBCC5E52}"/>
              </a:ext>
            </a:extLst>
          </p:cNvPr>
          <p:cNvPicPr>
            <a:picLocks noChangeAspect="1"/>
          </p:cNvPicPr>
          <p:nvPr/>
        </p:nvPicPr>
        <p:blipFill>
          <a:blip r:embed="rId2"/>
          <a:stretch>
            <a:fillRect/>
          </a:stretch>
        </p:blipFill>
        <p:spPr>
          <a:xfrm>
            <a:off x="2039937" y="692149"/>
            <a:ext cx="8124825" cy="8372475"/>
          </a:xfrm>
          <a:prstGeom prst="rect">
            <a:avLst/>
          </a:prstGeom>
        </p:spPr>
      </p:pic>
    </p:spTree>
    <p:extLst>
      <p:ext uri="{BB962C8B-B14F-4D97-AF65-F5344CB8AC3E}">
        <p14:creationId xmlns:p14="http://schemas.microsoft.com/office/powerpoint/2010/main" val="1211099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Wat </a:t>
            </a:r>
            <a:r>
              <a:rPr lang="en-ZA" sz="6000" kern="0" dirty="0" err="1">
                <a:solidFill>
                  <a:schemeClr val="bg1"/>
                </a:solidFill>
              </a:rPr>
              <a:t>maak</a:t>
            </a:r>
            <a:r>
              <a:rPr lang="en-ZA" sz="6000" kern="0" dirty="0">
                <a:solidFill>
                  <a:schemeClr val="bg1"/>
                </a:solidFill>
              </a:rPr>
              <a:t> ‘n </a:t>
            </a:r>
            <a:r>
              <a:rPr lang="en-ZA" sz="6000" kern="0" dirty="0" err="1">
                <a:solidFill>
                  <a:schemeClr val="bg1"/>
                </a:solidFill>
              </a:rPr>
              <a:t>goeie</a:t>
            </a:r>
            <a:r>
              <a:rPr lang="en-ZA" sz="6000" kern="0" dirty="0">
                <a:solidFill>
                  <a:schemeClr val="bg1"/>
                </a:solidFill>
              </a:rPr>
              <a:t>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pic>
        <p:nvPicPr>
          <p:cNvPr id="4" name="Picture 3">
            <a:extLst>
              <a:ext uri="{FF2B5EF4-FFF2-40B4-BE49-F238E27FC236}">
                <a16:creationId xmlns:a16="http://schemas.microsoft.com/office/drawing/2014/main" id="{894E8919-CEA1-4425-9A4C-EB62AD6E69F2}"/>
              </a:ext>
            </a:extLst>
          </p:cNvPr>
          <p:cNvPicPr>
            <a:picLocks noChangeAspect="1"/>
          </p:cNvPicPr>
          <p:nvPr/>
        </p:nvPicPr>
        <p:blipFill>
          <a:blip r:embed="rId3"/>
          <a:stretch>
            <a:fillRect/>
          </a:stretch>
        </p:blipFill>
        <p:spPr>
          <a:xfrm>
            <a:off x="4787249" y="1617099"/>
            <a:ext cx="2651991" cy="2376184"/>
          </a:xfrm>
          <a:prstGeom prst="rect">
            <a:avLst/>
          </a:prstGeom>
        </p:spPr>
      </p:pic>
      <p:cxnSp>
        <p:nvCxnSpPr>
          <p:cNvPr id="9" name="Straight Arrow Connector 8">
            <a:extLst>
              <a:ext uri="{FF2B5EF4-FFF2-40B4-BE49-F238E27FC236}">
                <a16:creationId xmlns:a16="http://schemas.microsoft.com/office/drawing/2014/main" id="{8D1E10C2-12CB-4DF3-AFC8-1B59602012D7}"/>
              </a:ext>
            </a:extLst>
          </p:cNvPr>
          <p:cNvCxnSpPr/>
          <p:nvPr/>
        </p:nvCxnSpPr>
        <p:spPr>
          <a:xfrm>
            <a:off x="6102349" y="4281055"/>
            <a:ext cx="10896" cy="1302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5A026F-3FC5-489D-84FC-1F4E91D1026E}"/>
              </a:ext>
            </a:extLst>
          </p:cNvPr>
          <p:cNvSpPr/>
          <p:nvPr/>
        </p:nvSpPr>
        <p:spPr>
          <a:xfrm>
            <a:off x="5798764" y="2434137"/>
            <a:ext cx="132760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Fil 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E1D40673-C583-4E8E-8FDF-4BEF0F98CC91}"/>
              </a:ext>
            </a:extLst>
          </p:cNvPr>
          <p:cNvPicPr>
            <a:picLocks noChangeAspect="1"/>
          </p:cNvPicPr>
          <p:nvPr/>
        </p:nvPicPr>
        <p:blipFill>
          <a:blip r:embed="rId4"/>
          <a:stretch>
            <a:fillRect/>
          </a:stretch>
        </p:blipFill>
        <p:spPr>
          <a:xfrm>
            <a:off x="8872382" y="3188253"/>
            <a:ext cx="2499447" cy="2680734"/>
          </a:xfrm>
          <a:prstGeom prst="rect">
            <a:avLst/>
          </a:prstGeom>
        </p:spPr>
      </p:pic>
      <p:pic>
        <p:nvPicPr>
          <p:cNvPr id="10" name="Picture 9">
            <a:extLst>
              <a:ext uri="{FF2B5EF4-FFF2-40B4-BE49-F238E27FC236}">
                <a16:creationId xmlns:a16="http://schemas.microsoft.com/office/drawing/2014/main" id="{F43BD0E0-E4A3-41AE-993F-55A30185F266}"/>
              </a:ext>
            </a:extLst>
          </p:cNvPr>
          <p:cNvPicPr>
            <a:picLocks noChangeAspect="1"/>
          </p:cNvPicPr>
          <p:nvPr/>
        </p:nvPicPr>
        <p:blipFill rotWithShape="1">
          <a:blip r:embed="rId5"/>
          <a:srcRect l="35202" r="1"/>
          <a:stretch/>
        </p:blipFill>
        <p:spPr>
          <a:xfrm>
            <a:off x="453184" y="3188638"/>
            <a:ext cx="3086006" cy="2680349"/>
          </a:xfrm>
          <a:prstGeom prst="rect">
            <a:avLst/>
          </a:prstGeom>
        </p:spPr>
      </p:pic>
      <p:cxnSp>
        <p:nvCxnSpPr>
          <p:cNvPr id="11" name="Straight Arrow Connector 10">
            <a:extLst>
              <a:ext uri="{FF2B5EF4-FFF2-40B4-BE49-F238E27FC236}">
                <a16:creationId xmlns:a16="http://schemas.microsoft.com/office/drawing/2014/main" id="{E71BFCB4-038C-40C0-886A-8D9BAE911471}"/>
              </a:ext>
            </a:extLst>
          </p:cNvPr>
          <p:cNvCxnSpPr>
            <a:cxnSpLocks/>
          </p:cNvCxnSpPr>
          <p:nvPr/>
        </p:nvCxnSpPr>
        <p:spPr>
          <a:xfrm>
            <a:off x="3773375" y="4630113"/>
            <a:ext cx="1105014" cy="741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9BA49BC-37A1-49FF-A945-8C0F1CB46276}"/>
              </a:ext>
            </a:extLst>
          </p:cNvPr>
          <p:cNvCxnSpPr>
            <a:cxnSpLocks/>
          </p:cNvCxnSpPr>
          <p:nvPr/>
        </p:nvCxnSpPr>
        <p:spPr>
          <a:xfrm flipH="1">
            <a:off x="7452444" y="4630113"/>
            <a:ext cx="1151876" cy="6431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2E5C74-85B2-4CC5-BF48-6D0610E1945A}"/>
              </a:ext>
            </a:extLst>
          </p:cNvPr>
          <p:cNvSpPr/>
          <p:nvPr/>
        </p:nvSpPr>
        <p:spPr>
          <a:xfrm>
            <a:off x="9289184" y="2291612"/>
            <a:ext cx="166584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Rut 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7" name="Rectangle 16">
            <a:extLst>
              <a:ext uri="{FF2B5EF4-FFF2-40B4-BE49-F238E27FC236}">
                <a16:creationId xmlns:a16="http://schemas.microsoft.com/office/drawing/2014/main" id="{815A6FCE-ADAD-4D07-968A-ACD14E5712F3}"/>
              </a:ext>
            </a:extLst>
          </p:cNvPr>
          <p:cNvSpPr/>
          <p:nvPr/>
        </p:nvSpPr>
        <p:spPr>
          <a:xfrm>
            <a:off x="723107" y="2291612"/>
            <a:ext cx="253466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Hand 16</a:t>
            </a:r>
          </a:p>
        </p:txBody>
      </p:sp>
    </p:spTree>
    <p:extLst>
      <p:ext uri="{BB962C8B-B14F-4D97-AF65-F5344CB8AC3E}">
        <p14:creationId xmlns:p14="http://schemas.microsoft.com/office/powerpoint/2010/main" val="87807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7571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5400" b="1" i="1" u="sng" dirty="0">
                <a:solidFill>
                  <a:schemeClr val="bg1"/>
                </a:solidFill>
              </a:rPr>
              <a:t>’n Vrou word bevry</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16Toe ons op ’n dag weer op pad was na die plek waar ons gebid het, het ons ’n slavin raakgeloop. Sy het ’n bose gees in haar gehad wat haar in staat gestel het om ander se toekoms te voorspel. Haar eienaars het baie geld uit haar gemaak. 17Toe sy vir Paulus sien, het sy agter hom begin aanloop. Sy het heeltyd uitgeroep: “Hierdie mense dien die allerhoogste God.”</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Handelinge</a:t>
            </a:r>
            <a:r>
              <a:rPr lang="en-ZA" sz="6000" kern="0" dirty="0">
                <a:solidFill>
                  <a:schemeClr val="bg1"/>
                </a:solidFill>
              </a:rPr>
              <a:t> 16</a:t>
            </a:r>
          </a:p>
        </p:txBody>
      </p:sp>
    </p:spTree>
    <p:extLst>
      <p:ext uri="{BB962C8B-B14F-4D97-AF65-F5344CB8AC3E}">
        <p14:creationId xmlns:p14="http://schemas.microsoft.com/office/powerpoint/2010/main" val="197112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Wat </a:t>
            </a:r>
            <a:r>
              <a:rPr lang="en-ZA" sz="6000" kern="0" dirty="0" err="1">
                <a:solidFill>
                  <a:schemeClr val="bg1"/>
                </a:solidFill>
              </a:rPr>
              <a:t>maak</a:t>
            </a:r>
            <a:r>
              <a:rPr lang="en-ZA" sz="6000" kern="0" dirty="0">
                <a:solidFill>
                  <a:schemeClr val="bg1"/>
                </a:solidFill>
              </a:rPr>
              <a:t> ‘n </a:t>
            </a:r>
            <a:r>
              <a:rPr lang="en-ZA" sz="6000" kern="0" dirty="0" err="1">
                <a:solidFill>
                  <a:schemeClr val="bg1"/>
                </a:solidFill>
              </a:rPr>
              <a:t>goeie</a:t>
            </a:r>
            <a:r>
              <a:rPr lang="en-ZA" sz="6000" kern="0" dirty="0">
                <a:solidFill>
                  <a:schemeClr val="bg1"/>
                </a:solidFill>
              </a:rPr>
              <a:t>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spTree>
    <p:extLst>
      <p:ext uri="{BB962C8B-B14F-4D97-AF65-F5344CB8AC3E}">
        <p14:creationId xmlns:p14="http://schemas.microsoft.com/office/powerpoint/2010/main" val="2013872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18Dit het ’n paar dae so aangehou, totdat Paulus hom vererg het. Op ’n dag het hy omgedraai en die gees wat in haar was kwaai aangespreek: “Ek beveel jou in die Naam van Jesus Christus: Gaan uit hierdie meisie uit!” In ’n oogwink het dit gebeur..”</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Handelinge</a:t>
            </a:r>
            <a:r>
              <a:rPr lang="en-ZA" sz="6000" kern="0" dirty="0">
                <a:solidFill>
                  <a:schemeClr val="bg1"/>
                </a:solidFill>
              </a:rPr>
              <a:t> 16</a:t>
            </a:r>
          </a:p>
        </p:txBody>
      </p:sp>
    </p:spTree>
    <p:extLst>
      <p:ext uri="{BB962C8B-B14F-4D97-AF65-F5344CB8AC3E}">
        <p14:creationId xmlns:p14="http://schemas.microsoft.com/office/powerpoint/2010/main" val="3446959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832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5400" b="1" i="1" u="sng" dirty="0">
                <a:solidFill>
                  <a:schemeClr val="bg1"/>
                </a:solidFill>
              </a:rPr>
              <a:t>Paulus en Silas kry slae</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19Toe die eienaars van die slavin agterkom dat sy nie meer in staat was om ander se fortuin te vertel nie en dat al hulle wins daarmee heen was, was hulle woedend. Hulle het op Paulus en Silas afgestorm, hulle gegryp en hulle na die markplein gesleep tot voor die hoofamptenare van die stad.</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Handelinge</a:t>
            </a:r>
            <a:r>
              <a:rPr lang="en-ZA" sz="6000" kern="0" dirty="0">
                <a:solidFill>
                  <a:schemeClr val="bg1"/>
                </a:solidFill>
              </a:rPr>
              <a:t> 16</a:t>
            </a:r>
          </a:p>
        </p:txBody>
      </p:sp>
    </p:spTree>
    <p:extLst>
      <p:ext uri="{BB962C8B-B14F-4D97-AF65-F5344CB8AC3E}">
        <p14:creationId xmlns:p14="http://schemas.microsoft.com/office/powerpoint/2010/main" val="1439426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20Dié het Paulus en Silas gearresteer en na die hooflanddroste toe gebring. Die klag teen hulle was kort en kragtig: “Hierdie Jode versteur die rus in ons stad.21Hulle leringe is in stryd met ons Romeinse wet en tradisie.”</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22Die skare was teen daardie tyd ook al baie omgekrap oor dit wat Paulus en Silas verkondig het. Die hooflanddroste</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Handelinge</a:t>
            </a:r>
            <a:r>
              <a:rPr lang="en-ZA" sz="6000" kern="0" dirty="0">
                <a:solidFill>
                  <a:schemeClr val="bg1"/>
                </a:solidFill>
              </a:rPr>
              <a:t> 16</a:t>
            </a:r>
          </a:p>
        </p:txBody>
      </p:sp>
    </p:spTree>
    <p:extLst>
      <p:ext uri="{BB962C8B-B14F-4D97-AF65-F5344CB8AC3E}">
        <p14:creationId xmlns:p14="http://schemas.microsoft.com/office/powerpoint/2010/main" val="2631694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23sê toe vir die polisiemanne dat Paulus en Silas se klere daar op die plek van hulle afgeskeur moes word en dat hulle elkeen ’n behoorlike drag slae moes kry. Nadat Paulus en Silas pimpel en pers geslaan is, is hulle in die tronk gegooi. </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Handelinge</a:t>
            </a:r>
            <a:r>
              <a:rPr lang="en-ZA" sz="6000" kern="0" dirty="0">
                <a:solidFill>
                  <a:schemeClr val="bg1"/>
                </a:solidFill>
              </a:rPr>
              <a:t> 16</a:t>
            </a:r>
          </a:p>
        </p:txBody>
      </p:sp>
    </p:spTree>
    <p:extLst>
      <p:ext uri="{BB962C8B-B14F-4D97-AF65-F5344CB8AC3E}">
        <p14:creationId xmlns:p14="http://schemas.microsoft.com/office/powerpoint/2010/main" val="1777637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3785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24Die tronkbewaarder het opdrag gekry om hulle behoorlik op te pas. Hy het hulle in die sel reg in die middel van die tronk opgesluit. Boonop het hy swaar boeie om hulle voete vasgemaak.</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Handelinge</a:t>
            </a:r>
            <a:r>
              <a:rPr lang="en-ZA" sz="6000" kern="0" dirty="0">
                <a:solidFill>
                  <a:schemeClr val="bg1"/>
                </a:solidFill>
              </a:rPr>
              <a:t> 16</a:t>
            </a:r>
          </a:p>
        </p:txBody>
      </p:sp>
    </p:spTree>
    <p:extLst>
      <p:ext uri="{BB962C8B-B14F-4D97-AF65-F5344CB8AC3E}">
        <p14:creationId xmlns:p14="http://schemas.microsoft.com/office/powerpoint/2010/main" val="1650725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001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25Teen middernag het Paulus en Silas tot God begin bid. Hulle het ook lofliedere tot sy eer gesing. Die ander gevangenes was verstom hieroor. Doodstil het almal na hulle geluister. 26Toe, uit die bloute, het ’n groot aardbewing die tronk geruk. Dit was so erg dat die seldeure oopgegaan en al die boeie van die gevangenes afgeval het.</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Handelinge</a:t>
            </a:r>
            <a:r>
              <a:rPr lang="en-ZA" sz="6000" kern="0" dirty="0">
                <a:solidFill>
                  <a:schemeClr val="bg1"/>
                </a:solidFill>
              </a:rPr>
              <a:t> 16</a:t>
            </a:r>
          </a:p>
        </p:txBody>
      </p:sp>
    </p:spTree>
    <p:extLst>
      <p:ext uri="{BB962C8B-B14F-4D97-AF65-F5344CB8AC3E}">
        <p14:creationId xmlns:p14="http://schemas.microsoft.com/office/powerpoint/2010/main" val="3006260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27Die hoof van die tronk het ook wakker geword van die aardskudding. Toe hy sien dat al die seldeure oopstaan, het hy gedink dat die gevangenes ontsnap het. Dadelik het hy sy swaard uitgepluk om homself dood te maak. 28Maar Paulus het dit gesien en hard vir hom geskree: “Stop! Moenie dit doen nie! Ons almal is nog hier in die tronk.”</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Handelinge</a:t>
            </a:r>
            <a:r>
              <a:rPr lang="en-ZA" sz="6000" kern="0" dirty="0">
                <a:solidFill>
                  <a:schemeClr val="bg1"/>
                </a:solidFill>
              </a:rPr>
              <a:t> 16</a:t>
            </a:r>
          </a:p>
        </p:txBody>
      </p:sp>
    </p:spTree>
    <p:extLst>
      <p:ext uri="{BB962C8B-B14F-4D97-AF65-F5344CB8AC3E}">
        <p14:creationId xmlns:p14="http://schemas.microsoft.com/office/powerpoint/2010/main" val="1951521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29Dadelik het die hoof van die tronk ’n fakkel by een van die wagte gevat en binnetoe gehardloop. Toe hy by Paulus en Silas kom, het hy bang voor hulle neergeval. 30Toe het hy hulle buitetoe gevat.</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“Menere, sê asseblief vir my wat ek moet doen om in die regte verhouding met God te kom,” het hy gepleit</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Handelinge</a:t>
            </a:r>
            <a:r>
              <a:rPr lang="en-ZA" sz="6000" kern="0" dirty="0">
                <a:solidFill>
                  <a:schemeClr val="bg1"/>
                </a:solidFill>
              </a:rPr>
              <a:t> 16</a:t>
            </a:r>
          </a:p>
        </p:txBody>
      </p:sp>
    </p:spTree>
    <p:extLst>
      <p:ext uri="{BB962C8B-B14F-4D97-AF65-F5344CB8AC3E}">
        <p14:creationId xmlns:p14="http://schemas.microsoft.com/office/powerpoint/2010/main" val="3962562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5262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“Menere, sê asseblief vir my wat ek moet doen om in die regte verhouding met God te kom,” het hy gepleit.</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31“Glo in die Here Jesus,” het Paulus geantwoord. “Dan sal God jou red en as sy kind aanvaar.32Hierdie goeie nuus geld vir jou en vir jou hele huisgesin.”</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Handelinge</a:t>
            </a:r>
            <a:r>
              <a:rPr lang="en-ZA" sz="6000" kern="0" dirty="0">
                <a:solidFill>
                  <a:schemeClr val="bg1"/>
                </a:solidFill>
              </a:rPr>
              <a:t> 16</a:t>
            </a:r>
          </a:p>
        </p:txBody>
      </p:sp>
    </p:spTree>
    <p:extLst>
      <p:ext uri="{BB962C8B-B14F-4D97-AF65-F5344CB8AC3E}">
        <p14:creationId xmlns:p14="http://schemas.microsoft.com/office/powerpoint/2010/main" val="2895003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33Die hoof van die tronk het toe vir Paulus en Silas na sy huis toe gevat. Almal in die huis moes hoor wat hierdie twee mans oor die Here te sê gehad het.</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Later het die tronkbewaarder agtergekom dat Paulus en Silas se wonde nog nie skoongemaak is nie. Hy het hulle gou-gou buitetoe gevat om dit te doen. Daarna is hy en sy hele huisgesin ook gedoop. </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Handelinge</a:t>
            </a:r>
            <a:r>
              <a:rPr lang="en-ZA" sz="6000" kern="0" dirty="0">
                <a:solidFill>
                  <a:schemeClr val="bg1"/>
                </a:solidFill>
              </a:rPr>
              <a:t> 16</a:t>
            </a:r>
          </a:p>
        </p:txBody>
      </p:sp>
    </p:spTree>
    <p:extLst>
      <p:ext uri="{BB962C8B-B14F-4D97-AF65-F5344CB8AC3E}">
        <p14:creationId xmlns:p14="http://schemas.microsoft.com/office/powerpoint/2010/main" val="262060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Wat </a:t>
            </a:r>
            <a:r>
              <a:rPr lang="en-ZA" sz="6000" kern="0" dirty="0" err="1">
                <a:solidFill>
                  <a:schemeClr val="bg1"/>
                </a:solidFill>
              </a:rPr>
              <a:t>maak</a:t>
            </a:r>
            <a:r>
              <a:rPr lang="en-ZA" sz="6000" kern="0" dirty="0">
                <a:solidFill>
                  <a:schemeClr val="bg1"/>
                </a:solidFill>
              </a:rPr>
              <a:t> ‘n </a:t>
            </a:r>
            <a:r>
              <a:rPr lang="en-ZA" sz="6000" kern="0" dirty="0" err="1">
                <a:solidFill>
                  <a:schemeClr val="bg1"/>
                </a:solidFill>
              </a:rPr>
              <a:t>goeie</a:t>
            </a:r>
            <a:r>
              <a:rPr lang="en-ZA" sz="6000" kern="0" dirty="0">
                <a:solidFill>
                  <a:schemeClr val="bg1"/>
                </a:solidFill>
              </a:rPr>
              <a:t>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pic>
        <p:nvPicPr>
          <p:cNvPr id="4" name="Picture 3">
            <a:extLst>
              <a:ext uri="{FF2B5EF4-FFF2-40B4-BE49-F238E27FC236}">
                <a16:creationId xmlns:a16="http://schemas.microsoft.com/office/drawing/2014/main" id="{894E8919-CEA1-4425-9A4C-EB62AD6E69F2}"/>
              </a:ext>
            </a:extLst>
          </p:cNvPr>
          <p:cNvPicPr>
            <a:picLocks noChangeAspect="1"/>
          </p:cNvPicPr>
          <p:nvPr/>
        </p:nvPicPr>
        <p:blipFill>
          <a:blip r:embed="rId3"/>
          <a:stretch>
            <a:fillRect/>
          </a:stretch>
        </p:blipFill>
        <p:spPr>
          <a:xfrm>
            <a:off x="4787249" y="1617099"/>
            <a:ext cx="2651991" cy="2376184"/>
          </a:xfrm>
          <a:prstGeom prst="rect">
            <a:avLst/>
          </a:prstGeom>
        </p:spPr>
      </p:pic>
      <p:cxnSp>
        <p:nvCxnSpPr>
          <p:cNvPr id="9" name="Straight Arrow Connector 8">
            <a:extLst>
              <a:ext uri="{FF2B5EF4-FFF2-40B4-BE49-F238E27FC236}">
                <a16:creationId xmlns:a16="http://schemas.microsoft.com/office/drawing/2014/main" id="{8D1E10C2-12CB-4DF3-AFC8-1B59602012D7}"/>
              </a:ext>
            </a:extLst>
          </p:cNvPr>
          <p:cNvCxnSpPr/>
          <p:nvPr/>
        </p:nvCxnSpPr>
        <p:spPr>
          <a:xfrm>
            <a:off x="6102349" y="4281055"/>
            <a:ext cx="10896" cy="1302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867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39" y="162144"/>
            <a:ext cx="12606171" cy="1274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Waardeur</a:t>
            </a:r>
            <a:r>
              <a:rPr lang="en-ZA" sz="6000" kern="0" dirty="0">
                <a:solidFill>
                  <a:schemeClr val="bg1"/>
                </a:solidFill>
              </a:rPr>
              <a:t> </a:t>
            </a:r>
            <a:r>
              <a:rPr lang="en-ZA" sz="6000" kern="0" dirty="0" err="1">
                <a:solidFill>
                  <a:schemeClr val="bg1"/>
                </a:solidFill>
              </a:rPr>
              <a:t>moes</a:t>
            </a:r>
            <a:r>
              <a:rPr lang="en-ZA" sz="6000" kern="0" dirty="0">
                <a:solidFill>
                  <a:schemeClr val="bg1"/>
                </a:solidFill>
              </a:rPr>
              <a:t> Paulus </a:t>
            </a:r>
            <a:r>
              <a:rPr lang="en-ZA" sz="6000" kern="0" dirty="0" err="1">
                <a:solidFill>
                  <a:schemeClr val="bg1"/>
                </a:solidFill>
              </a:rPr>
              <a:t>en</a:t>
            </a:r>
            <a:r>
              <a:rPr lang="en-ZA" sz="6000" kern="0" dirty="0">
                <a:solidFill>
                  <a:schemeClr val="bg1"/>
                </a:solidFill>
              </a:rPr>
              <a:t> Silas </a:t>
            </a:r>
            <a:r>
              <a:rPr lang="en-ZA" sz="6000" kern="0" dirty="0" err="1">
                <a:solidFill>
                  <a:schemeClr val="bg1"/>
                </a:solidFill>
              </a:rPr>
              <a:t>gaan</a:t>
            </a:r>
            <a:r>
              <a:rPr lang="en-ZA" sz="6000" kern="0" dirty="0">
                <a:solidFill>
                  <a:schemeClr val="bg1"/>
                </a:solidFill>
              </a:rPr>
              <a:t>?</a:t>
            </a:r>
          </a:p>
        </p:txBody>
      </p:sp>
      <p:sp>
        <p:nvSpPr>
          <p:cNvPr id="9" name="TextBox 9"/>
          <p:cNvSpPr txBox="1"/>
          <p:nvPr/>
        </p:nvSpPr>
        <p:spPr>
          <a:xfrm>
            <a:off x="600122" y="1966341"/>
            <a:ext cx="11212434" cy="8038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err="1">
                <a:solidFill>
                  <a:schemeClr val="bg1"/>
                </a:solidFill>
              </a:rPr>
              <a:t>Onskuldig</a:t>
            </a:r>
            <a:r>
              <a:rPr lang="en-US" sz="4800" dirty="0">
                <a:solidFill>
                  <a:schemeClr val="bg1"/>
                </a:solidFill>
              </a:rPr>
              <a:t> </a:t>
            </a:r>
            <a:r>
              <a:rPr lang="en-US" sz="4800" dirty="0" err="1">
                <a:solidFill>
                  <a:schemeClr val="bg1"/>
                </a:solidFill>
              </a:rPr>
              <a:t>gearresteer</a:t>
            </a:r>
            <a:r>
              <a:rPr lang="en-US" sz="4800" dirty="0">
                <a:solidFill>
                  <a:schemeClr val="bg1"/>
                </a:solidFill>
              </a:rPr>
              <a:t>;</a:t>
            </a:r>
          </a:p>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a:solidFill>
                  <a:schemeClr val="bg1"/>
                </a:solidFill>
              </a:rPr>
              <a:t>Sonder ’n </a:t>
            </a:r>
            <a:r>
              <a:rPr lang="en-US" sz="4800" dirty="0" err="1">
                <a:solidFill>
                  <a:schemeClr val="bg1"/>
                </a:solidFill>
              </a:rPr>
              <a:t>verhoor</a:t>
            </a:r>
            <a:r>
              <a:rPr lang="en-US" sz="4800" dirty="0">
                <a:solidFill>
                  <a:schemeClr val="bg1"/>
                </a:solidFill>
              </a:rPr>
              <a:t> </a:t>
            </a:r>
            <a:r>
              <a:rPr lang="en-US" sz="4800" dirty="0" err="1">
                <a:solidFill>
                  <a:schemeClr val="bg1"/>
                </a:solidFill>
              </a:rPr>
              <a:t>veroordeel</a:t>
            </a:r>
            <a:r>
              <a:rPr lang="en-US" sz="4800" dirty="0">
                <a:solidFill>
                  <a:schemeClr val="bg1"/>
                </a:solidFill>
              </a:rPr>
              <a:t>;</a:t>
            </a:r>
          </a:p>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err="1">
                <a:solidFill>
                  <a:schemeClr val="bg1"/>
                </a:solidFill>
              </a:rPr>
              <a:t>Wreed</a:t>
            </a:r>
            <a:r>
              <a:rPr lang="en-US" sz="4800" dirty="0">
                <a:solidFill>
                  <a:schemeClr val="bg1"/>
                </a:solidFill>
              </a:rPr>
              <a:t> met </a:t>
            </a:r>
            <a:r>
              <a:rPr lang="en-US" sz="4800" dirty="0" err="1">
                <a:solidFill>
                  <a:schemeClr val="bg1"/>
                </a:solidFill>
              </a:rPr>
              <a:t>stokke</a:t>
            </a:r>
            <a:r>
              <a:rPr lang="en-US" sz="4800" dirty="0">
                <a:solidFill>
                  <a:schemeClr val="bg1"/>
                </a:solidFill>
              </a:rPr>
              <a:t> </a:t>
            </a:r>
            <a:r>
              <a:rPr lang="en-US" sz="4800" dirty="0" err="1">
                <a:solidFill>
                  <a:schemeClr val="bg1"/>
                </a:solidFill>
              </a:rPr>
              <a:t>geslaan</a:t>
            </a:r>
            <a:r>
              <a:rPr lang="en-US" sz="4800" dirty="0">
                <a:solidFill>
                  <a:schemeClr val="bg1"/>
                </a:solidFill>
              </a:rPr>
              <a:t>;</a:t>
            </a:r>
          </a:p>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a:solidFill>
                  <a:schemeClr val="bg1"/>
                </a:solidFill>
              </a:rPr>
              <a:t>Met </a:t>
            </a:r>
            <a:r>
              <a:rPr lang="en-US" sz="4800" dirty="0" err="1">
                <a:solidFill>
                  <a:schemeClr val="bg1"/>
                </a:solidFill>
              </a:rPr>
              <a:t>onversorgde</a:t>
            </a:r>
            <a:r>
              <a:rPr lang="en-US" sz="4800" dirty="0">
                <a:solidFill>
                  <a:schemeClr val="bg1"/>
                </a:solidFill>
              </a:rPr>
              <a:t> </a:t>
            </a:r>
            <a:r>
              <a:rPr lang="en-US" sz="4800" dirty="0" err="1">
                <a:solidFill>
                  <a:schemeClr val="bg1"/>
                </a:solidFill>
              </a:rPr>
              <a:t>wonde</a:t>
            </a:r>
            <a:r>
              <a:rPr lang="en-US" sz="4800" dirty="0">
                <a:solidFill>
                  <a:schemeClr val="bg1"/>
                </a:solidFill>
              </a:rPr>
              <a:t> </a:t>
            </a:r>
            <a:r>
              <a:rPr lang="en-US" sz="4800" dirty="0" err="1">
                <a:solidFill>
                  <a:schemeClr val="bg1"/>
                </a:solidFill>
              </a:rPr>
              <a:t>en</a:t>
            </a:r>
            <a:r>
              <a:rPr lang="en-US" sz="4800" dirty="0">
                <a:solidFill>
                  <a:schemeClr val="bg1"/>
                </a:solidFill>
              </a:rPr>
              <a:t> </a:t>
            </a:r>
            <a:r>
              <a:rPr lang="en-US" sz="4800" dirty="0" err="1">
                <a:solidFill>
                  <a:schemeClr val="bg1"/>
                </a:solidFill>
              </a:rPr>
              <a:t>waarskynlik</a:t>
            </a:r>
            <a:r>
              <a:rPr lang="en-US" sz="4800" dirty="0">
                <a:solidFill>
                  <a:schemeClr val="bg1"/>
                </a:solidFill>
              </a:rPr>
              <a:t> sonder kos, toe </a:t>
            </a:r>
            <a:r>
              <a:rPr lang="en-US" sz="4800" dirty="0" err="1">
                <a:solidFill>
                  <a:schemeClr val="bg1"/>
                </a:solidFill>
              </a:rPr>
              <a:t>gesluit</a:t>
            </a:r>
            <a:endParaRPr lang="en-US" sz="4800" dirty="0">
              <a:solidFill>
                <a:schemeClr val="bg1"/>
              </a:solidFill>
            </a:endParaRPr>
          </a:p>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err="1">
                <a:solidFill>
                  <a:schemeClr val="bg1"/>
                </a:solidFill>
              </a:rPr>
              <a:t>Geboei</a:t>
            </a:r>
            <a:r>
              <a:rPr lang="en-US" sz="4800" dirty="0">
                <a:solidFill>
                  <a:schemeClr val="bg1"/>
                </a:solidFill>
              </a:rPr>
              <a:t> in die </a:t>
            </a:r>
            <a:r>
              <a:rPr lang="en-US" sz="4800" dirty="0" err="1">
                <a:solidFill>
                  <a:schemeClr val="bg1"/>
                </a:solidFill>
              </a:rPr>
              <a:t>middelste</a:t>
            </a:r>
            <a:r>
              <a:rPr lang="en-US" sz="4800" dirty="0">
                <a:solidFill>
                  <a:schemeClr val="bg1"/>
                </a:solidFill>
              </a:rPr>
              <a:t> </a:t>
            </a:r>
            <a:r>
              <a:rPr lang="en-US" sz="4800" dirty="0" err="1">
                <a:solidFill>
                  <a:schemeClr val="bg1"/>
                </a:solidFill>
              </a:rPr>
              <a:t>sel</a:t>
            </a:r>
            <a:r>
              <a:rPr lang="en-US" sz="4800" dirty="0">
                <a:solidFill>
                  <a:schemeClr val="bg1"/>
                </a:solidFill>
              </a:rPr>
              <a:t> (</a:t>
            </a:r>
            <a:r>
              <a:rPr lang="en-US" sz="4800" dirty="0" err="1">
                <a:solidFill>
                  <a:schemeClr val="bg1"/>
                </a:solidFill>
              </a:rPr>
              <a:t>gevaarlik</a:t>
            </a:r>
            <a:r>
              <a:rPr lang="en-US" sz="4800" dirty="0">
                <a:solidFill>
                  <a:schemeClr val="bg1"/>
                </a:solidFill>
              </a:rPr>
              <a:t>)</a:t>
            </a:r>
            <a:endParaRPr sz="4800" dirty="0">
              <a:solidFill>
                <a:schemeClr val="bg1"/>
              </a:solidFill>
            </a:endParaRPr>
          </a:p>
          <a:p>
            <a:pPr>
              <a:lnSpc>
                <a:spcPct val="150000"/>
              </a:lnSpc>
              <a:buSzPct val="100000"/>
              <a:defRPr sz="4700">
                <a:solidFill>
                  <a:srgbClr val="FFFFFF"/>
                </a:solidFill>
                <a:latin typeface="+mn-lt"/>
                <a:ea typeface="+mn-ea"/>
                <a:cs typeface="+mn-cs"/>
                <a:sym typeface="Arial"/>
              </a:defRPr>
            </a:pPr>
            <a:endParaRPr sz="6273" dirty="0">
              <a:solidFill>
                <a:schemeClr val="bg1"/>
              </a:solidFill>
            </a:endParaRPr>
          </a:p>
        </p:txBody>
      </p:sp>
      <p:sp>
        <p:nvSpPr>
          <p:cNvPr id="2" name="Rectangle 1">
            <a:extLst>
              <a:ext uri="{FF2B5EF4-FFF2-40B4-BE49-F238E27FC236}">
                <a16:creationId xmlns:a16="http://schemas.microsoft.com/office/drawing/2014/main" id="{781197AB-E39B-48E4-9454-E8BA2EE54D7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Dink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BEA2FE5-E3A9-468E-B0A6-06C9E3475AB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8F4B2D8-17F1-4DFE-927C-110DBC1F4FE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vir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033B22EC-25C8-4E3F-BD7F-45D266AE9E4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F6FCBD35-4740-4DAC-9905-3A35869F95A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oomblik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2CC283AE-8120-4CFA-AAD0-8482445F01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3DC5FAF6-06B8-4B9D-8F50-58671143FD3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Paulus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E1FF1E0D-01A4-4969-AF67-9B72FDF3237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20D14AD4-FF83-40DE-9113-8C3AE223069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Silas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00120D40-1A14-4872-8C70-A5A1F419A2E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6EFD59B1-8108-40D7-9B0D-0E0C8BE8DC4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situasie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73E2D37A-358C-46E1-B6FC-A5CC9D718C8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94F34039-4325-4476-B4CB-9F441EEF7D0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78BF6CF8-1CD2-484E-AECD-33DA329245C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92F0EEA0-B9CF-4D01-87DE-AA1A9D036CD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28:31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A9CAA928-8D1F-432B-A0F6-6D87D19C11B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5E1C4400-4DA1-4F36-9B32-15F1894FFE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06C24298-A0DD-430F-BA1D-15C194E0A9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16:9</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03BDBD7D-0BCC-4601-880B-04867F3CAA1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C4F99610-A573-4308-B1B0-AF63D4C73B1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E245451B-45C5-4C70-9561-CDDA933CEB9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onskuldig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1A09E525-EBA7-438A-8AFA-D4485735356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gearresteer;</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1E541FA2-C184-48C1-9C8B-51347EBAC40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8CC5FF87-CC2B-4378-96B4-90ED266F0D8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EA670A29-1991-47A5-B168-EF27EB80CB1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A2275C58-F60E-4B4A-A34F-7C372C54265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verhoor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2CF55A3F-E83D-426D-99DD-0B110255424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veroordeel;</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9ADECDBE-8C8E-4C1F-994E-AC2FA8D0CE3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AD2A535F-B38C-4D86-AC36-8301A6E910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wreed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C8001923-D8FE-421A-AB13-BD5FF435D68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478EB484-CD2D-4566-B77F-8F6284CCF37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stokke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D4972ACB-8F6D-4BC8-8143-980B4C93E47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geslaan;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5A378464-5057-4B63-A0CD-1E280D5DEF6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54C23811-0D83-40A5-81D2-27AAA982C4E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72272220-466B-47A0-AEF8-83F6512E247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0866C01E-4A3E-4BB8-953F-70FE9FF55A4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A6B134D2-1FF6-4F82-BC3E-0E4C51F255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onversorgde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9E1EF700-9BD6-423C-8A51-49DDCB5A05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wonde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C3971A00-4286-4381-A8CA-B0EC47FC2DF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F53909BE-A4FD-461E-B0CA-67370D62CB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waarskynlik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403C5DAD-550D-4E45-98A4-1962F5BA410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74C480E0-37D1-4FCF-B7F1-ADDE595ED03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kos,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936B9EED-5B86-48AC-8C15-62C0A856E59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57FE29DC-219E-4B0A-A170-11CBD0312BB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93574424-BA95-4841-921D-B4FFD63ABB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binneste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72033679-AAF8-4E5D-A27F-AB2E9106858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EB0C09E4-D345-48B1-9CA1-5293DC3211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van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352B9781-452A-4A6B-83B5-806E4134332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D5DDD159-16D5-48BC-B2D6-EEF18E65A1A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tronk</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D5E49035-F181-484F-B9D4-B6414E4F50B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gesmyt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6CD5B279-590E-4F31-AD04-964C1362091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8C93BACA-069D-4C47-BC14-01924DF74FD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5BBDCD1B-930A-4553-9E53-2D05DB9E9B6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F8E2205A-44A5-467C-8569-84E0FF48F5D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1BAF4CE0-1B4E-4427-B409-25E5AEEA43C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D936FD24-3EC6-4D47-A712-B24C7129562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9A7C8E41-AA00-4EFB-B66A-3243F6A3FB7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stikdonker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62F476FB-2D4B-4A20-8DEE-91805CA8D4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4FC3953E-5236-4104-8C4A-879E21E13E2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973211C7-E0AC-461A-8228-08ECF1BBD9C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5177B9FB-EB1D-4927-A467-70CAF8B598F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voete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57A32D42-3DCD-40B5-90E3-D214F6F9F5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51D2625B-BCDD-407E-B748-DA554F97E0F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B95CE569-223E-4B0B-A5C7-56B4A0DC604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houtblok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36344A0A-4878-4EA3-A189-F5EA5334316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vasgeklem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4AEF0C0D-16EF-4D85-BDFF-FC53D72196F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778B78F3-1B0D-4C20-93AB-EA5D3EA9A2D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asof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67FF2A12-9DB7-42E3-9F9B-F2CBCB10E3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9">
            <a:extLst>
              <a:ext uri="{FF2B5EF4-FFF2-40B4-BE49-F238E27FC236}">
                <a16:creationId xmlns:a16="http://schemas.microsoft.com/office/drawing/2014/main" id="{95AF1727-3876-4C66-9CEC-8229D4A7F62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uiters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FB8A89E8-5B81-46A9-9B45-E1F020EC0EE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gevaarlike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1">
            <a:extLst>
              <a:ext uri="{FF2B5EF4-FFF2-40B4-BE49-F238E27FC236}">
                <a16:creationId xmlns:a16="http://schemas.microsoft.com/office/drawing/2014/main" id="{EF5D1C9D-5405-48DC-B5C0-1A7BBD5F8EE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misdadigers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2">
            <a:extLst>
              <a:ext uri="{FF2B5EF4-FFF2-40B4-BE49-F238E27FC236}">
                <a16:creationId xmlns:a16="http://schemas.microsoft.com/office/drawing/2014/main" id="{98FD092A-8090-4E42-B459-4B0901CD9EC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5251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39" y="162144"/>
            <a:ext cx="12606171" cy="1274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Hoe </a:t>
            </a:r>
            <a:r>
              <a:rPr lang="en-ZA" sz="6000" kern="0" dirty="0" err="1">
                <a:solidFill>
                  <a:schemeClr val="bg1"/>
                </a:solidFill>
              </a:rPr>
              <a:t>kon</a:t>
            </a:r>
            <a:r>
              <a:rPr lang="en-ZA" sz="6000" kern="0" dirty="0">
                <a:solidFill>
                  <a:schemeClr val="bg1"/>
                </a:solidFill>
              </a:rPr>
              <a:t> </a:t>
            </a:r>
            <a:r>
              <a:rPr lang="en-ZA" sz="6000" kern="0" dirty="0" err="1">
                <a:solidFill>
                  <a:schemeClr val="bg1"/>
                </a:solidFill>
              </a:rPr>
              <a:t>hulle</a:t>
            </a:r>
            <a:r>
              <a:rPr lang="en-ZA" sz="6000" kern="0" dirty="0">
                <a:solidFill>
                  <a:schemeClr val="bg1"/>
                </a:solidFill>
              </a:rPr>
              <a:t> </a:t>
            </a:r>
            <a:r>
              <a:rPr lang="en-ZA" sz="6000" kern="0" dirty="0" err="1">
                <a:solidFill>
                  <a:schemeClr val="bg1"/>
                </a:solidFill>
              </a:rPr>
              <a:t>dit</a:t>
            </a:r>
            <a:r>
              <a:rPr lang="en-ZA" sz="6000" kern="0" dirty="0">
                <a:solidFill>
                  <a:schemeClr val="bg1"/>
                </a:solidFill>
              </a:rPr>
              <a:t> </a:t>
            </a:r>
            <a:r>
              <a:rPr lang="en-ZA" sz="6000" kern="0" dirty="0" err="1">
                <a:solidFill>
                  <a:schemeClr val="bg1"/>
                </a:solidFill>
              </a:rPr>
              <a:t>doen</a:t>
            </a:r>
            <a:r>
              <a:rPr lang="en-ZA" sz="6000" kern="0" dirty="0">
                <a:solidFill>
                  <a:schemeClr val="bg1"/>
                </a:solidFill>
              </a:rPr>
              <a:t>?</a:t>
            </a:r>
          </a:p>
        </p:txBody>
      </p:sp>
      <p:sp>
        <p:nvSpPr>
          <p:cNvPr id="9" name="TextBox 9"/>
          <p:cNvSpPr txBox="1"/>
          <p:nvPr/>
        </p:nvSpPr>
        <p:spPr>
          <a:xfrm>
            <a:off x="600122" y="1966341"/>
            <a:ext cx="11212434" cy="8038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err="1">
                <a:solidFill>
                  <a:schemeClr val="bg1"/>
                </a:solidFill>
              </a:rPr>
              <a:t>Hulle</a:t>
            </a:r>
            <a:r>
              <a:rPr lang="en-US" sz="4800" dirty="0">
                <a:solidFill>
                  <a:schemeClr val="bg1"/>
                </a:solidFill>
              </a:rPr>
              <a:t> het </a:t>
            </a:r>
            <a:r>
              <a:rPr lang="en-US" sz="4800" dirty="0" err="1">
                <a:solidFill>
                  <a:schemeClr val="bg1"/>
                </a:solidFill>
              </a:rPr>
              <a:t>geweet</a:t>
            </a:r>
            <a:r>
              <a:rPr lang="en-US" sz="4800" dirty="0">
                <a:solidFill>
                  <a:schemeClr val="bg1"/>
                </a:solidFill>
              </a:rPr>
              <a:t> </a:t>
            </a:r>
            <a:r>
              <a:rPr lang="en-US" sz="4800" dirty="0" err="1">
                <a:solidFill>
                  <a:schemeClr val="bg1"/>
                </a:solidFill>
              </a:rPr>
              <a:t>hulle</a:t>
            </a:r>
            <a:r>
              <a:rPr lang="en-US" sz="4800" dirty="0">
                <a:solidFill>
                  <a:schemeClr val="bg1"/>
                </a:solidFill>
              </a:rPr>
              <a:t> </a:t>
            </a:r>
            <a:r>
              <a:rPr lang="en-US" sz="4800" dirty="0" err="1">
                <a:solidFill>
                  <a:schemeClr val="bg1"/>
                </a:solidFill>
              </a:rPr>
              <a:t>aksies</a:t>
            </a:r>
            <a:r>
              <a:rPr lang="en-US" sz="4800" dirty="0">
                <a:solidFill>
                  <a:schemeClr val="bg1"/>
                </a:solidFill>
              </a:rPr>
              <a:t> is </a:t>
            </a:r>
            <a:r>
              <a:rPr lang="en-US" sz="4800" dirty="0" err="1">
                <a:solidFill>
                  <a:schemeClr val="bg1"/>
                </a:solidFill>
              </a:rPr>
              <a:t>nie</a:t>
            </a:r>
            <a:r>
              <a:rPr lang="en-US" sz="4800" dirty="0">
                <a:solidFill>
                  <a:schemeClr val="bg1"/>
                </a:solidFill>
              </a:rPr>
              <a:t> </a:t>
            </a:r>
            <a:r>
              <a:rPr lang="en-US" sz="4800" dirty="0" err="1">
                <a:solidFill>
                  <a:schemeClr val="bg1"/>
                </a:solidFill>
              </a:rPr>
              <a:t>gedrewe</a:t>
            </a:r>
            <a:r>
              <a:rPr lang="en-US" sz="4800" dirty="0">
                <a:solidFill>
                  <a:schemeClr val="bg1"/>
                </a:solidFill>
              </a:rPr>
              <a:t> </a:t>
            </a:r>
            <a:r>
              <a:rPr lang="en-US" sz="4800" dirty="0" err="1">
                <a:solidFill>
                  <a:schemeClr val="bg1"/>
                </a:solidFill>
              </a:rPr>
              <a:t>uit</a:t>
            </a:r>
            <a:r>
              <a:rPr lang="en-US" sz="4800" dirty="0">
                <a:solidFill>
                  <a:schemeClr val="bg1"/>
                </a:solidFill>
              </a:rPr>
              <a:t> </a:t>
            </a:r>
            <a:r>
              <a:rPr lang="en-US" sz="4800" dirty="0" err="1">
                <a:solidFill>
                  <a:schemeClr val="bg1"/>
                </a:solidFill>
              </a:rPr>
              <a:t>aardse</a:t>
            </a:r>
            <a:r>
              <a:rPr lang="en-US" sz="4800" dirty="0">
                <a:solidFill>
                  <a:schemeClr val="bg1"/>
                </a:solidFill>
              </a:rPr>
              <a:t> </a:t>
            </a:r>
            <a:r>
              <a:rPr lang="en-US" sz="4800" dirty="0" err="1">
                <a:solidFill>
                  <a:schemeClr val="bg1"/>
                </a:solidFill>
              </a:rPr>
              <a:t>voorspoed</a:t>
            </a:r>
            <a:r>
              <a:rPr lang="en-US" sz="4800" dirty="0">
                <a:solidFill>
                  <a:schemeClr val="bg1"/>
                </a:solidFill>
              </a:rPr>
              <a:t> </a:t>
            </a:r>
            <a:r>
              <a:rPr lang="en-US" sz="4800" dirty="0" err="1">
                <a:solidFill>
                  <a:schemeClr val="bg1"/>
                </a:solidFill>
              </a:rPr>
              <a:t>nie</a:t>
            </a:r>
            <a:r>
              <a:rPr lang="en-US" sz="4800" dirty="0">
                <a:solidFill>
                  <a:schemeClr val="bg1"/>
                </a:solidFill>
              </a:rPr>
              <a:t> maar </a:t>
            </a:r>
            <a:r>
              <a:rPr lang="en-US" sz="4800" dirty="0" err="1">
                <a:solidFill>
                  <a:schemeClr val="bg1"/>
                </a:solidFill>
              </a:rPr>
              <a:t>uit</a:t>
            </a:r>
            <a:r>
              <a:rPr lang="en-US" sz="4800" dirty="0">
                <a:solidFill>
                  <a:schemeClr val="bg1"/>
                </a:solidFill>
              </a:rPr>
              <a:t> die </a:t>
            </a:r>
            <a:r>
              <a:rPr lang="en-US" sz="4800" dirty="0" err="1">
                <a:solidFill>
                  <a:schemeClr val="bg1"/>
                </a:solidFill>
              </a:rPr>
              <a:t>oortuiging</a:t>
            </a:r>
            <a:r>
              <a:rPr lang="en-US" sz="4800" dirty="0">
                <a:solidFill>
                  <a:schemeClr val="bg1"/>
                </a:solidFill>
              </a:rPr>
              <a:t> van ‘n </a:t>
            </a:r>
            <a:r>
              <a:rPr lang="en-US" sz="4800" dirty="0" err="1">
                <a:solidFill>
                  <a:schemeClr val="bg1"/>
                </a:solidFill>
              </a:rPr>
              <a:t>groter</a:t>
            </a:r>
            <a:r>
              <a:rPr lang="en-US" sz="4800" dirty="0">
                <a:solidFill>
                  <a:schemeClr val="bg1"/>
                </a:solidFill>
              </a:rPr>
              <a:t> God.</a:t>
            </a:r>
          </a:p>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err="1">
                <a:solidFill>
                  <a:schemeClr val="bg1"/>
                </a:solidFill>
              </a:rPr>
              <a:t>Wanneer</a:t>
            </a:r>
            <a:r>
              <a:rPr lang="en-US" sz="4800" dirty="0">
                <a:solidFill>
                  <a:schemeClr val="bg1"/>
                </a:solidFill>
              </a:rPr>
              <a:t> God </a:t>
            </a:r>
            <a:r>
              <a:rPr lang="en-US" sz="4800" dirty="0" err="1">
                <a:solidFill>
                  <a:schemeClr val="bg1"/>
                </a:solidFill>
              </a:rPr>
              <a:t>waarlik</a:t>
            </a:r>
            <a:r>
              <a:rPr lang="en-US" sz="4800" dirty="0">
                <a:solidFill>
                  <a:schemeClr val="bg1"/>
                </a:solidFill>
              </a:rPr>
              <a:t> die </a:t>
            </a:r>
            <a:r>
              <a:rPr lang="en-US" sz="4800" dirty="0" err="1">
                <a:solidFill>
                  <a:schemeClr val="bg1"/>
                </a:solidFill>
              </a:rPr>
              <a:t>belangrikste</a:t>
            </a:r>
            <a:r>
              <a:rPr lang="en-US" sz="4800" dirty="0">
                <a:solidFill>
                  <a:schemeClr val="bg1"/>
                </a:solidFill>
              </a:rPr>
              <a:t> is </a:t>
            </a:r>
            <a:r>
              <a:rPr lang="en-US" sz="4800" dirty="0" err="1">
                <a:solidFill>
                  <a:schemeClr val="bg1"/>
                </a:solidFill>
              </a:rPr>
              <a:t>vir</a:t>
            </a:r>
            <a:r>
              <a:rPr lang="en-US" sz="4800" dirty="0">
                <a:solidFill>
                  <a:schemeClr val="bg1"/>
                </a:solidFill>
              </a:rPr>
              <a:t> my dan is die </a:t>
            </a:r>
            <a:r>
              <a:rPr lang="en-US" sz="4800" dirty="0" err="1">
                <a:solidFill>
                  <a:schemeClr val="bg1"/>
                </a:solidFill>
              </a:rPr>
              <a:t>verheerliking</a:t>
            </a:r>
            <a:r>
              <a:rPr lang="en-US" sz="4800" dirty="0">
                <a:solidFill>
                  <a:schemeClr val="bg1"/>
                </a:solidFill>
              </a:rPr>
              <a:t> van </a:t>
            </a:r>
            <a:r>
              <a:rPr lang="en-US" sz="4800" dirty="0" err="1">
                <a:solidFill>
                  <a:schemeClr val="bg1"/>
                </a:solidFill>
              </a:rPr>
              <a:t>Hom</a:t>
            </a:r>
            <a:r>
              <a:rPr lang="en-US" sz="4800" dirty="0">
                <a:solidFill>
                  <a:schemeClr val="bg1"/>
                </a:solidFill>
              </a:rPr>
              <a:t> </a:t>
            </a:r>
            <a:r>
              <a:rPr lang="en-US" sz="4800" dirty="0" err="1">
                <a:solidFill>
                  <a:schemeClr val="bg1"/>
                </a:solidFill>
              </a:rPr>
              <a:t>en</a:t>
            </a:r>
            <a:r>
              <a:rPr lang="en-US" sz="4800" dirty="0">
                <a:solidFill>
                  <a:schemeClr val="bg1"/>
                </a:solidFill>
              </a:rPr>
              <a:t> Sy </a:t>
            </a:r>
            <a:r>
              <a:rPr lang="en-US" sz="4800" dirty="0" err="1">
                <a:solidFill>
                  <a:schemeClr val="bg1"/>
                </a:solidFill>
              </a:rPr>
              <a:t>wil</a:t>
            </a:r>
            <a:r>
              <a:rPr lang="en-US" sz="4800" dirty="0">
                <a:solidFill>
                  <a:schemeClr val="bg1"/>
                </a:solidFill>
              </a:rPr>
              <a:t> my top </a:t>
            </a:r>
            <a:r>
              <a:rPr lang="en-US" sz="4800" dirty="0" err="1">
                <a:solidFill>
                  <a:schemeClr val="bg1"/>
                </a:solidFill>
              </a:rPr>
              <a:t>prioriteit</a:t>
            </a:r>
            <a:r>
              <a:rPr lang="en-US" sz="4800" dirty="0">
                <a:solidFill>
                  <a:schemeClr val="bg1"/>
                </a:solidFill>
              </a:rPr>
              <a:t>.</a:t>
            </a:r>
            <a:endParaRPr sz="4800" dirty="0">
              <a:solidFill>
                <a:schemeClr val="bg1"/>
              </a:solidFill>
            </a:endParaRPr>
          </a:p>
          <a:p>
            <a:pPr>
              <a:lnSpc>
                <a:spcPct val="150000"/>
              </a:lnSpc>
              <a:buSzPct val="100000"/>
              <a:defRPr sz="4700">
                <a:solidFill>
                  <a:srgbClr val="FFFFFF"/>
                </a:solidFill>
                <a:latin typeface="+mn-lt"/>
                <a:ea typeface="+mn-ea"/>
                <a:cs typeface="+mn-cs"/>
                <a:sym typeface="Arial"/>
              </a:defRPr>
            </a:pPr>
            <a:endParaRPr sz="6273" dirty="0">
              <a:solidFill>
                <a:schemeClr val="bg1"/>
              </a:solidFill>
            </a:endParaRPr>
          </a:p>
        </p:txBody>
      </p:sp>
      <p:sp>
        <p:nvSpPr>
          <p:cNvPr id="2" name="Rectangle 1">
            <a:extLst>
              <a:ext uri="{FF2B5EF4-FFF2-40B4-BE49-F238E27FC236}">
                <a16:creationId xmlns:a16="http://schemas.microsoft.com/office/drawing/2014/main" id="{781197AB-E39B-48E4-9454-E8BA2EE54D7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Dink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BEA2FE5-E3A9-468E-B0A6-06C9E3475AB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8F4B2D8-17F1-4DFE-927C-110DBC1F4FE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vir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033B22EC-25C8-4E3F-BD7F-45D266AE9E4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F6FCBD35-4740-4DAC-9905-3A35869F95A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oomblik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2CC283AE-8120-4CFA-AAD0-8482445F01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3DC5FAF6-06B8-4B9D-8F50-58671143FD3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Paulus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E1FF1E0D-01A4-4969-AF67-9B72FDF3237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20D14AD4-FF83-40DE-9113-8C3AE223069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Silas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00120D40-1A14-4872-8C70-A5A1F419A2E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6EFD59B1-8108-40D7-9B0D-0E0C8BE8DC4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situasie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73E2D37A-358C-46E1-B6FC-A5CC9D718C8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94F34039-4325-4476-B4CB-9F441EEF7D0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78BF6CF8-1CD2-484E-AECD-33DA329245C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92F0EEA0-B9CF-4D01-87DE-AA1A9D036CD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28:31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A9CAA928-8D1F-432B-A0F6-6D87D19C11B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5E1C4400-4DA1-4F36-9B32-15F1894FFE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06C24298-A0DD-430F-BA1D-15C194E0A9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16:9</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03BDBD7D-0BCC-4601-880B-04867F3CAA1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C4F99610-A573-4308-B1B0-AF63D4C73B1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E245451B-45C5-4C70-9561-CDDA933CEB9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onskuldig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1A09E525-EBA7-438A-8AFA-D4485735356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gearresteer;</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1E541FA2-C184-48C1-9C8B-51347EBAC40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8CC5FF87-CC2B-4378-96B4-90ED266F0D8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EA670A29-1991-47A5-B168-EF27EB80CB1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A2275C58-F60E-4B4A-A34F-7C372C54265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verhoor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2CF55A3F-E83D-426D-99DD-0B110255424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veroordeel;</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9ADECDBE-8C8E-4C1F-994E-AC2FA8D0CE3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AD2A535F-B38C-4D86-AC36-8301A6E910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wreed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C8001923-D8FE-421A-AB13-BD5FF435D68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478EB484-CD2D-4566-B77F-8F6284CCF37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stokke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D4972ACB-8F6D-4BC8-8143-980B4C93E47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geslaan;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5A378464-5057-4B63-A0CD-1E280D5DEF6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54C23811-0D83-40A5-81D2-27AAA982C4E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72272220-466B-47A0-AEF8-83F6512E247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0866C01E-4A3E-4BB8-953F-70FE9FF55A4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A6B134D2-1FF6-4F82-BC3E-0E4C51F255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onversorgde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9E1EF700-9BD6-423C-8A51-49DDCB5A05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wonde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C3971A00-4286-4381-A8CA-B0EC47FC2DF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F53909BE-A4FD-461E-B0CA-67370D62CB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waarskynlik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403C5DAD-550D-4E45-98A4-1962F5BA410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74C480E0-37D1-4FCF-B7F1-ADDE595ED03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kos,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936B9EED-5B86-48AC-8C15-62C0A856E59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57FE29DC-219E-4B0A-A170-11CBD0312BB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93574424-BA95-4841-921D-B4FFD63ABB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binneste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72033679-AAF8-4E5D-A27F-AB2E9106858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EB0C09E4-D345-48B1-9CA1-5293DC3211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van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352B9781-452A-4A6B-83B5-806E4134332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D5DDD159-16D5-48BC-B2D6-EEF18E65A1A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tronk</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D5E49035-F181-484F-B9D4-B6414E4F50B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gesmyt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6CD5B279-590E-4F31-AD04-964C1362091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8C93BACA-069D-4C47-BC14-01924DF74FD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5BBDCD1B-930A-4553-9E53-2D05DB9E9B6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F8E2205A-44A5-467C-8569-84E0FF48F5D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1BAF4CE0-1B4E-4427-B409-25E5AEEA43C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D936FD24-3EC6-4D47-A712-B24C7129562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9A7C8E41-AA00-4EFB-B66A-3243F6A3FB7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stikdonker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62F476FB-2D4B-4A20-8DEE-91805CA8D4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4FC3953E-5236-4104-8C4A-879E21E13E2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973211C7-E0AC-461A-8228-08ECF1BBD9C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5177B9FB-EB1D-4927-A467-70CAF8B598F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voete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57A32D42-3DCD-40B5-90E3-D214F6F9F5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51D2625B-BCDD-407E-B748-DA554F97E0F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B95CE569-223E-4B0B-A5C7-56B4A0DC604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houtblok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36344A0A-4878-4EA3-A189-F5EA5334316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vasgeklem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4AEF0C0D-16EF-4D85-BDFF-FC53D72196F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778B78F3-1B0D-4C20-93AB-EA5D3EA9A2D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asof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67FF2A12-9DB7-42E3-9F9B-F2CBCB10E3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9">
            <a:extLst>
              <a:ext uri="{FF2B5EF4-FFF2-40B4-BE49-F238E27FC236}">
                <a16:creationId xmlns:a16="http://schemas.microsoft.com/office/drawing/2014/main" id="{95AF1727-3876-4C66-9CEC-8229D4A7F62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uiters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FB8A89E8-5B81-46A9-9B45-E1F020EC0EE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gevaarlike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1">
            <a:extLst>
              <a:ext uri="{FF2B5EF4-FFF2-40B4-BE49-F238E27FC236}">
                <a16:creationId xmlns:a16="http://schemas.microsoft.com/office/drawing/2014/main" id="{EF5D1C9D-5405-48DC-B5C0-1A7BBD5F8EE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misdadigers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2">
            <a:extLst>
              <a:ext uri="{FF2B5EF4-FFF2-40B4-BE49-F238E27FC236}">
                <a16:creationId xmlns:a16="http://schemas.microsoft.com/office/drawing/2014/main" id="{98FD092A-8090-4E42-B459-4B0901CD9EC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1236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(8 </a:t>
            </a:r>
            <a:r>
              <a:rPr lang="en-ZA" sz="6000" kern="0" dirty="0" err="1">
                <a:solidFill>
                  <a:schemeClr val="bg1"/>
                </a:solidFill>
              </a:rPr>
              <a:t>ure</a:t>
            </a:r>
            <a:r>
              <a:rPr lang="en-ZA" sz="6000" kern="0" dirty="0">
                <a:solidFill>
                  <a:schemeClr val="bg1"/>
                </a:solidFill>
              </a:rPr>
              <a:t> later)</a:t>
            </a:r>
          </a:p>
        </p:txBody>
      </p:sp>
      <p:pic>
        <p:nvPicPr>
          <p:cNvPr id="2" name="Picture 1">
            <a:extLst>
              <a:ext uri="{FF2B5EF4-FFF2-40B4-BE49-F238E27FC236}">
                <a16:creationId xmlns:a16="http://schemas.microsoft.com/office/drawing/2014/main" id="{D508BA14-D2DE-4656-A598-67FFBCD92B8C}"/>
              </a:ext>
            </a:extLst>
          </p:cNvPr>
          <p:cNvPicPr>
            <a:picLocks noChangeAspect="1"/>
          </p:cNvPicPr>
          <p:nvPr/>
        </p:nvPicPr>
        <p:blipFill>
          <a:blip r:embed="rId2"/>
          <a:stretch>
            <a:fillRect/>
          </a:stretch>
        </p:blipFill>
        <p:spPr>
          <a:xfrm>
            <a:off x="0" y="1445012"/>
            <a:ext cx="12204700" cy="6866750"/>
          </a:xfrm>
          <a:prstGeom prst="rect">
            <a:avLst/>
          </a:prstGeom>
        </p:spPr>
      </p:pic>
    </p:spTree>
    <p:extLst>
      <p:ext uri="{BB962C8B-B14F-4D97-AF65-F5344CB8AC3E}">
        <p14:creationId xmlns:p14="http://schemas.microsoft.com/office/powerpoint/2010/main" val="701817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39" y="162144"/>
            <a:ext cx="12606171" cy="1274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Opgediende</a:t>
            </a:r>
            <a:r>
              <a:rPr lang="en-ZA" sz="6000" kern="0" dirty="0">
                <a:solidFill>
                  <a:schemeClr val="bg1"/>
                </a:solidFill>
              </a:rPr>
              <a:t> </a:t>
            </a:r>
            <a:r>
              <a:rPr lang="en-ZA" sz="6000" kern="0" dirty="0" err="1">
                <a:solidFill>
                  <a:schemeClr val="bg1"/>
                </a:solidFill>
              </a:rPr>
              <a:t>waarhede</a:t>
            </a:r>
            <a:endParaRPr lang="en-ZA" sz="6000" kern="0" dirty="0">
              <a:solidFill>
                <a:schemeClr val="bg1"/>
              </a:solidFill>
            </a:endParaRPr>
          </a:p>
        </p:txBody>
      </p:sp>
      <p:sp>
        <p:nvSpPr>
          <p:cNvPr id="9" name="TextBox 9"/>
          <p:cNvSpPr txBox="1"/>
          <p:nvPr/>
        </p:nvSpPr>
        <p:spPr>
          <a:xfrm>
            <a:off x="600122" y="1448731"/>
            <a:ext cx="11212434"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1048265" indent="-1048265">
              <a:buSzPct val="100000"/>
              <a:buAutoNum type="arabicParenR"/>
              <a:defRPr sz="4700">
                <a:solidFill>
                  <a:srgbClr val="FFFFFF"/>
                </a:solidFill>
                <a:latin typeface="+mn-lt"/>
                <a:ea typeface="+mn-ea"/>
                <a:cs typeface="+mn-cs"/>
                <a:sym typeface="Arial"/>
              </a:defRPr>
            </a:pPr>
            <a:r>
              <a:rPr lang="en-US" sz="4800" i="1" dirty="0">
                <a:solidFill>
                  <a:schemeClr val="bg1"/>
                </a:solidFill>
              </a:rPr>
              <a:t>Lê </a:t>
            </a:r>
            <a:r>
              <a:rPr lang="en-US" sz="4800" i="1" dirty="0" err="1">
                <a:solidFill>
                  <a:schemeClr val="bg1"/>
                </a:solidFill>
              </a:rPr>
              <a:t>jou</a:t>
            </a:r>
            <a:r>
              <a:rPr lang="en-US" sz="4800" i="1" dirty="0">
                <a:solidFill>
                  <a:schemeClr val="bg1"/>
                </a:solidFill>
              </a:rPr>
              <a:t> </a:t>
            </a:r>
            <a:r>
              <a:rPr lang="en-US" sz="4800" i="1" dirty="0" err="1">
                <a:solidFill>
                  <a:schemeClr val="bg1"/>
                </a:solidFill>
              </a:rPr>
              <a:t>bekommernisse</a:t>
            </a:r>
            <a:r>
              <a:rPr lang="en-US" sz="4800" i="1" dirty="0">
                <a:solidFill>
                  <a:schemeClr val="bg1"/>
                </a:solidFill>
              </a:rPr>
              <a:t> by die </a:t>
            </a:r>
            <a:r>
              <a:rPr lang="en-US" sz="4800" i="1" dirty="0" err="1">
                <a:solidFill>
                  <a:schemeClr val="bg1"/>
                </a:solidFill>
              </a:rPr>
              <a:t>kruis</a:t>
            </a:r>
            <a:r>
              <a:rPr lang="en-US" sz="4800" i="1" dirty="0">
                <a:solidFill>
                  <a:schemeClr val="bg1"/>
                </a:solidFill>
              </a:rPr>
              <a:t> </a:t>
            </a:r>
            <a:r>
              <a:rPr lang="en-US" sz="4800" i="1" dirty="0" err="1">
                <a:solidFill>
                  <a:schemeClr val="bg1"/>
                </a:solidFill>
              </a:rPr>
              <a:t>neer</a:t>
            </a:r>
            <a:r>
              <a:rPr lang="en-US" sz="4800" i="1" dirty="0">
                <a:solidFill>
                  <a:schemeClr val="bg1"/>
                </a:solidFill>
              </a:rPr>
              <a:t> </a:t>
            </a:r>
            <a:r>
              <a:rPr lang="en-US" sz="4800" dirty="0">
                <a:solidFill>
                  <a:schemeClr val="bg1"/>
                </a:solidFill>
              </a:rPr>
              <a:t>– </a:t>
            </a:r>
            <a:r>
              <a:rPr lang="en-US" sz="4800" dirty="0" err="1">
                <a:solidFill>
                  <a:schemeClr val="bg1"/>
                </a:solidFill>
              </a:rPr>
              <a:t>Ons</a:t>
            </a:r>
            <a:r>
              <a:rPr lang="en-US" sz="4800" dirty="0">
                <a:solidFill>
                  <a:schemeClr val="bg1"/>
                </a:solidFill>
              </a:rPr>
              <a:t> </a:t>
            </a:r>
            <a:r>
              <a:rPr lang="en-US" sz="4800" dirty="0" err="1">
                <a:solidFill>
                  <a:schemeClr val="bg1"/>
                </a:solidFill>
              </a:rPr>
              <a:t>angstighede</a:t>
            </a:r>
            <a:r>
              <a:rPr lang="en-US" sz="4800" dirty="0">
                <a:solidFill>
                  <a:schemeClr val="bg1"/>
                </a:solidFill>
              </a:rPr>
              <a:t> </a:t>
            </a:r>
            <a:r>
              <a:rPr lang="en-US" sz="4800" dirty="0" err="1">
                <a:solidFill>
                  <a:schemeClr val="bg1"/>
                </a:solidFill>
              </a:rPr>
              <a:t>oor</a:t>
            </a:r>
            <a:r>
              <a:rPr lang="en-US" sz="4800" dirty="0">
                <a:solidFill>
                  <a:schemeClr val="bg1"/>
                </a:solidFill>
              </a:rPr>
              <a:t> die </a:t>
            </a:r>
            <a:r>
              <a:rPr lang="en-US" sz="4800" dirty="0" err="1">
                <a:solidFill>
                  <a:schemeClr val="bg1"/>
                </a:solidFill>
              </a:rPr>
              <a:t>wêreld</a:t>
            </a:r>
            <a:r>
              <a:rPr lang="en-US" sz="4800" dirty="0">
                <a:solidFill>
                  <a:schemeClr val="bg1"/>
                </a:solidFill>
              </a:rPr>
              <a:t> is </a:t>
            </a:r>
            <a:r>
              <a:rPr lang="en-US" sz="4800" dirty="0" err="1">
                <a:solidFill>
                  <a:schemeClr val="bg1"/>
                </a:solidFill>
              </a:rPr>
              <a:t>werklik</a:t>
            </a:r>
            <a:r>
              <a:rPr lang="en-US" sz="4800" dirty="0">
                <a:solidFill>
                  <a:schemeClr val="bg1"/>
                </a:solidFill>
              </a:rPr>
              <a:t>, maar God </a:t>
            </a:r>
            <a:r>
              <a:rPr lang="en-US" sz="4800" dirty="0" err="1">
                <a:solidFill>
                  <a:schemeClr val="bg1"/>
                </a:solidFill>
              </a:rPr>
              <a:t>kan</a:t>
            </a:r>
            <a:r>
              <a:rPr lang="en-US" sz="4800" dirty="0">
                <a:solidFill>
                  <a:schemeClr val="bg1"/>
                </a:solidFill>
              </a:rPr>
              <a:t> al </a:t>
            </a:r>
            <a:r>
              <a:rPr lang="en-US" sz="4800" dirty="0" err="1">
                <a:solidFill>
                  <a:schemeClr val="bg1"/>
                </a:solidFill>
              </a:rPr>
              <a:t>voorsien</a:t>
            </a:r>
            <a:r>
              <a:rPr lang="en-US" sz="4800" dirty="0">
                <a:solidFill>
                  <a:schemeClr val="bg1"/>
                </a:solidFill>
              </a:rPr>
              <a:t> sonder </a:t>
            </a:r>
            <a:r>
              <a:rPr lang="en-US" sz="4800" dirty="0" err="1">
                <a:solidFill>
                  <a:schemeClr val="bg1"/>
                </a:solidFill>
              </a:rPr>
              <a:t>dat</a:t>
            </a:r>
            <a:r>
              <a:rPr lang="en-US" sz="4800" dirty="0">
                <a:solidFill>
                  <a:schemeClr val="bg1"/>
                </a:solidFill>
              </a:rPr>
              <a:t> </a:t>
            </a:r>
            <a:r>
              <a:rPr lang="en-US" sz="4800" dirty="0" err="1">
                <a:solidFill>
                  <a:schemeClr val="bg1"/>
                </a:solidFill>
              </a:rPr>
              <a:t>ons</a:t>
            </a:r>
            <a:r>
              <a:rPr lang="en-US" sz="4800" dirty="0">
                <a:solidFill>
                  <a:schemeClr val="bg1"/>
                </a:solidFill>
              </a:rPr>
              <a:t> </a:t>
            </a:r>
            <a:r>
              <a:rPr lang="en-US" sz="4800" dirty="0" err="1">
                <a:solidFill>
                  <a:schemeClr val="bg1"/>
                </a:solidFill>
              </a:rPr>
              <a:t>dit</a:t>
            </a:r>
            <a:r>
              <a:rPr lang="en-US" sz="4800" dirty="0">
                <a:solidFill>
                  <a:schemeClr val="bg1"/>
                </a:solidFill>
              </a:rPr>
              <a:t> </a:t>
            </a:r>
            <a:r>
              <a:rPr lang="en-US" sz="4800" dirty="0" err="1">
                <a:solidFill>
                  <a:schemeClr val="bg1"/>
                </a:solidFill>
              </a:rPr>
              <a:t>besef</a:t>
            </a:r>
            <a:r>
              <a:rPr lang="en-US" sz="4800" dirty="0">
                <a:solidFill>
                  <a:schemeClr val="bg1"/>
                </a:solidFill>
              </a:rPr>
              <a:t> (Boas). </a:t>
            </a:r>
            <a:r>
              <a:rPr lang="en-US" sz="4800" dirty="0" err="1">
                <a:solidFill>
                  <a:schemeClr val="bg1"/>
                </a:solidFill>
              </a:rPr>
              <a:t>Vra</a:t>
            </a:r>
            <a:r>
              <a:rPr lang="en-US" sz="4800" dirty="0">
                <a:solidFill>
                  <a:schemeClr val="bg1"/>
                </a:solidFill>
              </a:rPr>
              <a:t> </a:t>
            </a:r>
            <a:r>
              <a:rPr lang="en-US" sz="4800" dirty="0" err="1">
                <a:solidFill>
                  <a:schemeClr val="bg1"/>
                </a:solidFill>
              </a:rPr>
              <a:t>vir</a:t>
            </a:r>
            <a:r>
              <a:rPr lang="en-US" sz="4800" dirty="0">
                <a:solidFill>
                  <a:schemeClr val="bg1"/>
                </a:solidFill>
              </a:rPr>
              <a:t> God op waste </a:t>
            </a:r>
            <a:r>
              <a:rPr lang="en-US" sz="4800" dirty="0" err="1">
                <a:solidFill>
                  <a:schemeClr val="bg1"/>
                </a:solidFill>
              </a:rPr>
              <a:t>lande</a:t>
            </a:r>
            <a:r>
              <a:rPr lang="en-US" sz="4800" dirty="0">
                <a:solidFill>
                  <a:schemeClr val="bg1"/>
                </a:solidFill>
              </a:rPr>
              <a:t> om </a:t>
            </a:r>
            <a:r>
              <a:rPr lang="en-US" sz="4800" dirty="0" err="1">
                <a:solidFill>
                  <a:schemeClr val="bg1"/>
                </a:solidFill>
              </a:rPr>
              <a:t>te</a:t>
            </a:r>
            <a:r>
              <a:rPr lang="en-US" sz="4800" dirty="0">
                <a:solidFill>
                  <a:schemeClr val="bg1"/>
                </a:solidFill>
              </a:rPr>
              <a:t> </a:t>
            </a:r>
            <a:r>
              <a:rPr lang="en-US" sz="4800" dirty="0" err="1">
                <a:solidFill>
                  <a:schemeClr val="bg1"/>
                </a:solidFill>
              </a:rPr>
              <a:t>gaan</a:t>
            </a:r>
            <a:r>
              <a:rPr lang="en-US" sz="4800" dirty="0">
                <a:solidFill>
                  <a:schemeClr val="bg1"/>
                </a:solidFill>
              </a:rPr>
              <a:t> </a:t>
            </a:r>
            <a:r>
              <a:rPr lang="en-US" sz="4800" dirty="0" err="1">
                <a:solidFill>
                  <a:schemeClr val="bg1"/>
                </a:solidFill>
              </a:rPr>
              <a:t>hulp</a:t>
            </a:r>
            <a:r>
              <a:rPr lang="en-US" sz="4800" dirty="0">
                <a:solidFill>
                  <a:schemeClr val="bg1"/>
                </a:solidFill>
              </a:rPr>
              <a:t> </a:t>
            </a:r>
            <a:r>
              <a:rPr lang="en-US" sz="4800" dirty="0" err="1">
                <a:solidFill>
                  <a:schemeClr val="bg1"/>
                </a:solidFill>
              </a:rPr>
              <a:t>soek</a:t>
            </a:r>
            <a:endParaRPr lang="en-US" sz="4800" dirty="0">
              <a:solidFill>
                <a:schemeClr val="bg1"/>
              </a:solidFill>
            </a:endParaRPr>
          </a:p>
        </p:txBody>
      </p:sp>
      <p:sp>
        <p:nvSpPr>
          <p:cNvPr id="2" name="Rectangle 1">
            <a:extLst>
              <a:ext uri="{FF2B5EF4-FFF2-40B4-BE49-F238E27FC236}">
                <a16:creationId xmlns:a16="http://schemas.microsoft.com/office/drawing/2014/main" id="{781197AB-E39B-48E4-9454-E8BA2EE54D7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Dink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BEA2FE5-E3A9-468E-B0A6-06C9E3475AB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8F4B2D8-17F1-4DFE-927C-110DBC1F4FE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vir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033B22EC-25C8-4E3F-BD7F-45D266AE9E4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F6FCBD35-4740-4DAC-9905-3A35869F95A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oomblik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2CC283AE-8120-4CFA-AAD0-8482445F01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3DC5FAF6-06B8-4B9D-8F50-58671143FD3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Paulus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E1FF1E0D-01A4-4969-AF67-9B72FDF3237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20D14AD4-FF83-40DE-9113-8C3AE223069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Silas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00120D40-1A14-4872-8C70-A5A1F419A2E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6EFD59B1-8108-40D7-9B0D-0E0C8BE8DC4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situasie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73E2D37A-358C-46E1-B6FC-A5CC9D718C8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94F34039-4325-4476-B4CB-9F441EEF7D0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78BF6CF8-1CD2-484E-AECD-33DA329245C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92F0EEA0-B9CF-4D01-87DE-AA1A9D036CD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28:31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A9CAA928-8D1F-432B-A0F6-6D87D19C11B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5E1C4400-4DA1-4F36-9B32-15F1894FFE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06C24298-A0DD-430F-BA1D-15C194E0A9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16:9</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03BDBD7D-0BCC-4601-880B-04867F3CAA1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C4F99610-A573-4308-B1B0-AF63D4C73B1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E245451B-45C5-4C70-9561-CDDA933CEB9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onskuldig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1A09E525-EBA7-438A-8AFA-D4485735356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gearresteer;</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1E541FA2-C184-48C1-9C8B-51347EBAC40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8CC5FF87-CC2B-4378-96B4-90ED266F0D8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EA670A29-1991-47A5-B168-EF27EB80CB1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A2275C58-F60E-4B4A-A34F-7C372C54265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verhoor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2CF55A3F-E83D-426D-99DD-0B110255424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veroordeel;</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9ADECDBE-8C8E-4C1F-994E-AC2FA8D0CE3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AD2A535F-B38C-4D86-AC36-8301A6E910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wreed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C8001923-D8FE-421A-AB13-BD5FF435D68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478EB484-CD2D-4566-B77F-8F6284CCF37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stokke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D4972ACB-8F6D-4BC8-8143-980B4C93E47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geslaan;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5A378464-5057-4B63-A0CD-1E280D5DEF6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54C23811-0D83-40A5-81D2-27AAA982C4E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72272220-466B-47A0-AEF8-83F6512E247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0866C01E-4A3E-4BB8-953F-70FE9FF55A4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A6B134D2-1FF6-4F82-BC3E-0E4C51F255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onversorgde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9E1EF700-9BD6-423C-8A51-49DDCB5A05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wonde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C3971A00-4286-4381-A8CA-B0EC47FC2DF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F53909BE-A4FD-461E-B0CA-67370D62CB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waarskynlik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403C5DAD-550D-4E45-98A4-1962F5BA410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74C480E0-37D1-4FCF-B7F1-ADDE595ED03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kos,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936B9EED-5B86-48AC-8C15-62C0A856E59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57FE29DC-219E-4B0A-A170-11CBD0312BB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93574424-BA95-4841-921D-B4FFD63ABB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binneste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72033679-AAF8-4E5D-A27F-AB2E9106858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EB0C09E4-D345-48B1-9CA1-5293DC3211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van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352B9781-452A-4A6B-83B5-806E4134332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D5DDD159-16D5-48BC-B2D6-EEF18E65A1A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tronk</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D5E49035-F181-484F-B9D4-B6414E4F50B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gesmyt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6CD5B279-590E-4F31-AD04-964C1362091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8C93BACA-069D-4C47-BC14-01924DF74FD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5BBDCD1B-930A-4553-9E53-2D05DB9E9B6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F8E2205A-44A5-467C-8569-84E0FF48F5D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1BAF4CE0-1B4E-4427-B409-25E5AEEA43C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D936FD24-3EC6-4D47-A712-B24C7129562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9A7C8E41-AA00-4EFB-B66A-3243F6A3FB7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stikdonker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62F476FB-2D4B-4A20-8DEE-91805CA8D4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4FC3953E-5236-4104-8C4A-879E21E13E2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973211C7-E0AC-461A-8228-08ECF1BBD9C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5177B9FB-EB1D-4927-A467-70CAF8B598F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voete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57A32D42-3DCD-40B5-90E3-D214F6F9F5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51D2625B-BCDD-407E-B748-DA554F97E0F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B95CE569-223E-4B0B-A5C7-56B4A0DC604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houtblok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36344A0A-4878-4EA3-A189-F5EA5334316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vasgeklem</a:t>
            </a:r>
            <a:r>
              <a:rPr kumimoji="0" lang="en-US" altLang="en-US" sz="15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4AEF0C0D-16EF-4D85-BDFF-FC53D72196F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778B78F3-1B0D-4C20-93AB-EA5D3EA9A2D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asof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67FF2A12-9DB7-42E3-9F9B-F2CBCB10E3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9">
            <a:extLst>
              <a:ext uri="{FF2B5EF4-FFF2-40B4-BE49-F238E27FC236}">
                <a16:creationId xmlns:a16="http://schemas.microsoft.com/office/drawing/2014/main" id="{95AF1727-3876-4C66-9CEC-8229D4A7F62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uiters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FB8A89E8-5B81-46A9-9B45-E1F020EC0EE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gevaarlike</a:t>
            </a:r>
            <a:r>
              <a:rPr kumimoji="0" lang="en-US" altLang="en-US" sz="15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2">
            <a:extLst>
              <a:ext uri="{FF2B5EF4-FFF2-40B4-BE49-F238E27FC236}">
                <a16:creationId xmlns:a16="http://schemas.microsoft.com/office/drawing/2014/main" id="{98FD092A-8090-4E42-B459-4B0901CD9EC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9901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39" y="162144"/>
            <a:ext cx="12606171" cy="1274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Opgediende</a:t>
            </a:r>
            <a:r>
              <a:rPr lang="en-ZA" sz="6000" kern="0" dirty="0">
                <a:solidFill>
                  <a:schemeClr val="bg1"/>
                </a:solidFill>
              </a:rPr>
              <a:t> </a:t>
            </a:r>
            <a:r>
              <a:rPr lang="en-ZA" sz="6000" kern="0" dirty="0" err="1">
                <a:solidFill>
                  <a:schemeClr val="bg1"/>
                </a:solidFill>
              </a:rPr>
              <a:t>waarhede</a:t>
            </a:r>
            <a:endParaRPr lang="en-ZA" sz="6000" kern="0" dirty="0">
              <a:solidFill>
                <a:schemeClr val="bg1"/>
              </a:solidFill>
            </a:endParaRPr>
          </a:p>
        </p:txBody>
      </p:sp>
      <p:sp>
        <p:nvSpPr>
          <p:cNvPr id="9" name="TextBox 9"/>
          <p:cNvSpPr txBox="1"/>
          <p:nvPr/>
        </p:nvSpPr>
        <p:spPr>
          <a:xfrm>
            <a:off x="600122" y="1448731"/>
            <a:ext cx="11212434" cy="7669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buSzPct val="100000"/>
              <a:defRPr sz="4700">
                <a:solidFill>
                  <a:srgbClr val="FFFFFF"/>
                </a:solidFill>
                <a:latin typeface="+mn-lt"/>
                <a:ea typeface="+mn-ea"/>
                <a:cs typeface="+mn-cs"/>
                <a:sym typeface="Arial"/>
              </a:defRPr>
            </a:pPr>
            <a:r>
              <a:rPr lang="en-US" sz="4800" dirty="0">
                <a:solidFill>
                  <a:schemeClr val="bg1"/>
                </a:solidFill>
              </a:rPr>
              <a:t>2) </a:t>
            </a:r>
            <a:r>
              <a:rPr lang="en-US" sz="4800" i="1" dirty="0" err="1">
                <a:solidFill>
                  <a:schemeClr val="bg1"/>
                </a:solidFill>
              </a:rPr>
              <a:t>Verbly</a:t>
            </a:r>
            <a:r>
              <a:rPr lang="en-US" sz="4800" i="1" dirty="0">
                <a:solidFill>
                  <a:schemeClr val="bg1"/>
                </a:solidFill>
              </a:rPr>
              <a:t> </a:t>
            </a:r>
            <a:r>
              <a:rPr lang="en-US" sz="4800" i="1" dirty="0" err="1">
                <a:solidFill>
                  <a:schemeClr val="bg1"/>
                </a:solidFill>
              </a:rPr>
              <a:t>jul</a:t>
            </a:r>
            <a:r>
              <a:rPr lang="en-US" sz="4800" i="1" dirty="0">
                <a:solidFill>
                  <a:schemeClr val="bg1"/>
                </a:solidFill>
              </a:rPr>
              <a:t> in die </a:t>
            </a:r>
            <a:r>
              <a:rPr lang="en-US" sz="4800" i="1" dirty="0" err="1">
                <a:solidFill>
                  <a:schemeClr val="bg1"/>
                </a:solidFill>
              </a:rPr>
              <a:t>Heer</a:t>
            </a:r>
            <a:r>
              <a:rPr lang="en-US" sz="4800" i="1" dirty="0">
                <a:solidFill>
                  <a:schemeClr val="bg1"/>
                </a:solidFill>
              </a:rPr>
              <a:t>. </a:t>
            </a:r>
            <a:r>
              <a:rPr lang="en-US" sz="4800" dirty="0">
                <a:solidFill>
                  <a:schemeClr val="bg1"/>
                </a:solidFill>
              </a:rPr>
              <a:t>- Om </a:t>
            </a:r>
            <a:r>
              <a:rPr lang="en-US" sz="4800" dirty="0" err="1">
                <a:solidFill>
                  <a:schemeClr val="bg1"/>
                </a:solidFill>
              </a:rPr>
              <a:t>ons</a:t>
            </a:r>
            <a:r>
              <a:rPr lang="en-US" sz="4800" dirty="0">
                <a:solidFill>
                  <a:schemeClr val="bg1"/>
                </a:solidFill>
              </a:rPr>
              <a:t> </a:t>
            </a:r>
            <a:r>
              <a:rPr lang="en-US" sz="4800" dirty="0" err="1">
                <a:solidFill>
                  <a:schemeClr val="bg1"/>
                </a:solidFill>
              </a:rPr>
              <a:t>geluk</a:t>
            </a:r>
            <a:r>
              <a:rPr lang="en-US" sz="4800" dirty="0">
                <a:solidFill>
                  <a:schemeClr val="bg1"/>
                </a:solidFill>
              </a:rPr>
              <a:t> in God </a:t>
            </a:r>
            <a:r>
              <a:rPr lang="en-US" sz="4800" dirty="0" err="1">
                <a:solidFill>
                  <a:schemeClr val="bg1"/>
                </a:solidFill>
              </a:rPr>
              <a:t>te</a:t>
            </a:r>
            <a:r>
              <a:rPr lang="en-US" sz="4800" dirty="0">
                <a:solidFill>
                  <a:schemeClr val="bg1"/>
                </a:solidFill>
              </a:rPr>
              <a:t> </a:t>
            </a:r>
            <a:r>
              <a:rPr lang="en-US" sz="4800" dirty="0" err="1">
                <a:solidFill>
                  <a:schemeClr val="bg1"/>
                </a:solidFill>
              </a:rPr>
              <a:t>vind</a:t>
            </a:r>
            <a:r>
              <a:rPr lang="en-US" sz="4800" dirty="0">
                <a:solidFill>
                  <a:schemeClr val="bg1"/>
                </a:solidFill>
              </a:rPr>
              <a:t> </a:t>
            </a:r>
            <a:r>
              <a:rPr lang="en-US" sz="4800" dirty="0" err="1">
                <a:solidFill>
                  <a:schemeClr val="bg1"/>
                </a:solidFill>
              </a:rPr>
              <a:t>beteken</a:t>
            </a:r>
            <a:r>
              <a:rPr lang="en-US" sz="4800" dirty="0">
                <a:solidFill>
                  <a:schemeClr val="bg1"/>
                </a:solidFill>
              </a:rPr>
              <a:t> </a:t>
            </a:r>
            <a:r>
              <a:rPr lang="en-US" sz="4800" dirty="0" err="1">
                <a:solidFill>
                  <a:schemeClr val="bg1"/>
                </a:solidFill>
              </a:rPr>
              <a:t>nie</a:t>
            </a:r>
            <a:r>
              <a:rPr lang="en-US" sz="4800" dirty="0">
                <a:solidFill>
                  <a:schemeClr val="bg1"/>
                </a:solidFill>
              </a:rPr>
              <a:t> om God </a:t>
            </a:r>
            <a:r>
              <a:rPr lang="en-US" sz="4800" dirty="0" err="1">
                <a:solidFill>
                  <a:schemeClr val="bg1"/>
                </a:solidFill>
              </a:rPr>
              <a:t>te</a:t>
            </a:r>
            <a:r>
              <a:rPr lang="en-US" sz="4800" dirty="0">
                <a:solidFill>
                  <a:schemeClr val="bg1"/>
                </a:solidFill>
              </a:rPr>
              <a:t> </a:t>
            </a:r>
            <a:r>
              <a:rPr lang="en-US" sz="4800" dirty="0" err="1">
                <a:solidFill>
                  <a:schemeClr val="bg1"/>
                </a:solidFill>
              </a:rPr>
              <a:t>vra</a:t>
            </a:r>
            <a:r>
              <a:rPr lang="en-US" sz="4800" dirty="0">
                <a:solidFill>
                  <a:schemeClr val="bg1"/>
                </a:solidFill>
              </a:rPr>
              <a:t> om </a:t>
            </a:r>
            <a:r>
              <a:rPr lang="en-US" sz="4800" dirty="0" err="1">
                <a:solidFill>
                  <a:schemeClr val="bg1"/>
                </a:solidFill>
              </a:rPr>
              <a:t>ons</a:t>
            </a:r>
            <a:r>
              <a:rPr lang="en-US" sz="4800" dirty="0">
                <a:solidFill>
                  <a:schemeClr val="bg1"/>
                </a:solidFill>
              </a:rPr>
              <a:t> in die </a:t>
            </a:r>
            <a:r>
              <a:rPr lang="en-US" sz="4800" dirty="0" err="1">
                <a:solidFill>
                  <a:schemeClr val="bg1"/>
                </a:solidFill>
              </a:rPr>
              <a:t>wêreld</a:t>
            </a:r>
            <a:r>
              <a:rPr lang="en-US" sz="4800" dirty="0">
                <a:solidFill>
                  <a:schemeClr val="bg1"/>
                </a:solidFill>
              </a:rPr>
              <a:t> </a:t>
            </a:r>
            <a:r>
              <a:rPr lang="en-US" sz="4800" dirty="0" err="1">
                <a:solidFill>
                  <a:schemeClr val="bg1"/>
                </a:solidFill>
              </a:rPr>
              <a:t>te</a:t>
            </a:r>
            <a:r>
              <a:rPr lang="en-US" sz="4800" dirty="0">
                <a:solidFill>
                  <a:schemeClr val="bg1"/>
                </a:solidFill>
              </a:rPr>
              <a:t> </a:t>
            </a:r>
            <a:r>
              <a:rPr lang="en-US" sz="4800" dirty="0" err="1">
                <a:solidFill>
                  <a:schemeClr val="bg1"/>
                </a:solidFill>
              </a:rPr>
              <a:t>seën</a:t>
            </a:r>
            <a:r>
              <a:rPr lang="en-US" sz="4800" dirty="0">
                <a:solidFill>
                  <a:schemeClr val="bg1"/>
                </a:solidFill>
              </a:rPr>
              <a:t> met </a:t>
            </a:r>
            <a:r>
              <a:rPr lang="en-US" sz="4800" dirty="0" err="1">
                <a:solidFill>
                  <a:schemeClr val="bg1"/>
                </a:solidFill>
              </a:rPr>
              <a:t>geluk</a:t>
            </a:r>
            <a:r>
              <a:rPr lang="en-US" sz="4800" dirty="0">
                <a:solidFill>
                  <a:schemeClr val="bg1"/>
                </a:solidFill>
              </a:rPr>
              <a:t> </a:t>
            </a:r>
            <a:r>
              <a:rPr lang="en-US" sz="4800" dirty="0" err="1">
                <a:solidFill>
                  <a:schemeClr val="bg1"/>
                </a:solidFill>
              </a:rPr>
              <a:t>nie</a:t>
            </a:r>
            <a:r>
              <a:rPr lang="en-US" sz="4800" dirty="0">
                <a:solidFill>
                  <a:schemeClr val="bg1"/>
                </a:solidFill>
              </a:rPr>
              <a:t>, </a:t>
            </a:r>
            <a:r>
              <a:rPr lang="en-US" sz="4800" dirty="0" err="1">
                <a:solidFill>
                  <a:schemeClr val="bg1"/>
                </a:solidFill>
              </a:rPr>
              <a:t>dit</a:t>
            </a:r>
            <a:r>
              <a:rPr lang="en-US" sz="4800" dirty="0">
                <a:solidFill>
                  <a:schemeClr val="bg1"/>
                </a:solidFill>
              </a:rPr>
              <a:t> is om </a:t>
            </a:r>
            <a:r>
              <a:rPr lang="en-US" sz="4800" dirty="0" err="1">
                <a:solidFill>
                  <a:schemeClr val="bg1"/>
                </a:solidFill>
              </a:rPr>
              <a:t>werklik</a:t>
            </a:r>
            <a:r>
              <a:rPr lang="en-US" sz="4800" dirty="0">
                <a:solidFill>
                  <a:schemeClr val="bg1"/>
                </a:solidFill>
              </a:rPr>
              <a:t> </a:t>
            </a:r>
            <a:r>
              <a:rPr lang="en-US" sz="4800" dirty="0" err="1">
                <a:solidFill>
                  <a:schemeClr val="bg1"/>
                </a:solidFill>
              </a:rPr>
              <a:t>oorgegee</a:t>
            </a:r>
            <a:r>
              <a:rPr lang="en-US" sz="4800" dirty="0">
                <a:solidFill>
                  <a:schemeClr val="bg1"/>
                </a:solidFill>
              </a:rPr>
              <a:t> </a:t>
            </a:r>
            <a:r>
              <a:rPr lang="en-US" sz="4800" dirty="0" err="1">
                <a:solidFill>
                  <a:schemeClr val="bg1"/>
                </a:solidFill>
              </a:rPr>
              <a:t>te</a:t>
            </a:r>
            <a:r>
              <a:rPr lang="en-US" sz="4800" dirty="0">
                <a:solidFill>
                  <a:schemeClr val="bg1"/>
                </a:solidFill>
              </a:rPr>
              <a:t> wees </a:t>
            </a:r>
            <a:r>
              <a:rPr lang="en-US" sz="4800" dirty="0" err="1">
                <a:solidFill>
                  <a:schemeClr val="bg1"/>
                </a:solidFill>
              </a:rPr>
              <a:t>aan</a:t>
            </a:r>
            <a:r>
              <a:rPr lang="en-US" sz="4800" dirty="0">
                <a:solidFill>
                  <a:schemeClr val="bg1"/>
                </a:solidFill>
              </a:rPr>
              <a:t> </a:t>
            </a:r>
            <a:r>
              <a:rPr lang="en-US" sz="4800" dirty="0" err="1">
                <a:solidFill>
                  <a:schemeClr val="bg1"/>
                </a:solidFill>
              </a:rPr>
              <a:t>Hom</a:t>
            </a:r>
            <a:r>
              <a:rPr lang="en-US" sz="4800" dirty="0">
                <a:solidFill>
                  <a:schemeClr val="bg1"/>
                </a:solidFill>
              </a:rPr>
              <a:t> </a:t>
            </a:r>
            <a:r>
              <a:rPr lang="en-US" sz="4800" dirty="0" err="1">
                <a:solidFill>
                  <a:schemeClr val="bg1"/>
                </a:solidFill>
              </a:rPr>
              <a:t>dat</a:t>
            </a:r>
            <a:r>
              <a:rPr lang="en-US" sz="4800" dirty="0">
                <a:solidFill>
                  <a:schemeClr val="bg1"/>
                </a:solidFill>
              </a:rPr>
              <a:t> Sy </a:t>
            </a:r>
            <a:r>
              <a:rPr lang="en-US" sz="4800" dirty="0" err="1">
                <a:solidFill>
                  <a:schemeClr val="bg1"/>
                </a:solidFill>
              </a:rPr>
              <a:t>teenwoordigheid</a:t>
            </a:r>
            <a:r>
              <a:rPr lang="en-US" sz="4800" dirty="0">
                <a:solidFill>
                  <a:schemeClr val="bg1"/>
                </a:solidFill>
              </a:rPr>
              <a:t> (wat </a:t>
            </a:r>
            <a:r>
              <a:rPr lang="en-US" sz="4800" dirty="0" err="1">
                <a:solidFill>
                  <a:schemeClr val="bg1"/>
                </a:solidFill>
              </a:rPr>
              <a:t>altyd</a:t>
            </a:r>
            <a:r>
              <a:rPr lang="en-US" sz="4800" dirty="0">
                <a:solidFill>
                  <a:schemeClr val="bg1"/>
                </a:solidFill>
              </a:rPr>
              <a:t> </a:t>
            </a:r>
            <a:r>
              <a:rPr lang="en-US" sz="4800" dirty="0" err="1">
                <a:solidFill>
                  <a:schemeClr val="bg1"/>
                </a:solidFill>
              </a:rPr>
              <a:t>hier</a:t>
            </a:r>
            <a:r>
              <a:rPr lang="en-US" sz="4800" dirty="0">
                <a:solidFill>
                  <a:schemeClr val="bg1"/>
                </a:solidFill>
              </a:rPr>
              <a:t> is), </a:t>
            </a:r>
            <a:r>
              <a:rPr lang="en-US" sz="4800" dirty="0" err="1">
                <a:solidFill>
                  <a:schemeClr val="bg1"/>
                </a:solidFill>
              </a:rPr>
              <a:t>ons</a:t>
            </a:r>
            <a:r>
              <a:rPr lang="en-US" sz="4800" dirty="0">
                <a:solidFill>
                  <a:schemeClr val="bg1"/>
                </a:solidFill>
              </a:rPr>
              <a:t> </a:t>
            </a:r>
            <a:r>
              <a:rPr lang="en-US" sz="4800" dirty="0" err="1">
                <a:solidFill>
                  <a:schemeClr val="bg1"/>
                </a:solidFill>
              </a:rPr>
              <a:t>geluk</a:t>
            </a:r>
            <a:r>
              <a:rPr lang="en-US" sz="4800" dirty="0">
                <a:solidFill>
                  <a:schemeClr val="bg1"/>
                </a:solidFill>
              </a:rPr>
              <a:t> </a:t>
            </a:r>
            <a:r>
              <a:rPr lang="en-US" sz="4800" dirty="0" err="1">
                <a:solidFill>
                  <a:schemeClr val="bg1"/>
                </a:solidFill>
              </a:rPr>
              <a:t>verskaf</a:t>
            </a:r>
            <a:r>
              <a:rPr lang="en-US" sz="4800" dirty="0">
                <a:solidFill>
                  <a:schemeClr val="bg1"/>
                </a:solidFill>
              </a:rPr>
              <a:t>.</a:t>
            </a:r>
          </a:p>
          <a:p>
            <a:pPr marL="1048265" indent="-1048265">
              <a:buSzPct val="100000"/>
              <a:buAutoNum type="arabicParenR"/>
              <a:defRPr sz="4700">
                <a:solidFill>
                  <a:srgbClr val="FFFFFF"/>
                </a:solidFill>
                <a:latin typeface="+mn-lt"/>
                <a:ea typeface="+mn-ea"/>
                <a:cs typeface="+mn-cs"/>
                <a:sym typeface="Arial"/>
              </a:defRPr>
            </a:pPr>
            <a:endParaRPr lang="en-US" sz="4800" dirty="0">
              <a:solidFill>
                <a:schemeClr val="bg1"/>
              </a:solidFill>
            </a:endParaRPr>
          </a:p>
          <a:p>
            <a:pPr marL="1048265" indent="-1048265">
              <a:lnSpc>
                <a:spcPct val="150000"/>
              </a:lnSpc>
              <a:buSzPct val="100000"/>
              <a:buAutoNum type="arabicParenR"/>
              <a:defRPr sz="4700">
                <a:solidFill>
                  <a:srgbClr val="FFFFFF"/>
                </a:solidFill>
                <a:latin typeface="+mn-lt"/>
                <a:ea typeface="+mn-ea"/>
                <a:cs typeface="+mn-cs"/>
                <a:sym typeface="Arial"/>
              </a:defRPr>
            </a:pPr>
            <a:endParaRPr sz="4800" dirty="0">
              <a:solidFill>
                <a:schemeClr val="bg1"/>
              </a:solidFill>
            </a:endParaRPr>
          </a:p>
          <a:p>
            <a:pPr>
              <a:lnSpc>
                <a:spcPct val="150000"/>
              </a:lnSpc>
              <a:buSzPct val="100000"/>
              <a:defRPr sz="4700">
                <a:solidFill>
                  <a:srgbClr val="FFFFFF"/>
                </a:solidFill>
                <a:latin typeface="+mn-lt"/>
                <a:ea typeface="+mn-ea"/>
                <a:cs typeface="+mn-cs"/>
                <a:sym typeface="Arial"/>
              </a:defRPr>
            </a:pPr>
            <a:endParaRPr sz="6273" dirty="0">
              <a:solidFill>
                <a:schemeClr val="bg1"/>
              </a:solidFill>
            </a:endParaRPr>
          </a:p>
        </p:txBody>
      </p:sp>
      <p:sp>
        <p:nvSpPr>
          <p:cNvPr id="2" name="Rectangle 1">
            <a:extLst>
              <a:ext uri="{FF2B5EF4-FFF2-40B4-BE49-F238E27FC236}">
                <a16:creationId xmlns:a16="http://schemas.microsoft.com/office/drawing/2014/main" id="{781197AB-E39B-48E4-9454-E8BA2EE54D7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Dink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BEA2FE5-E3A9-468E-B0A6-06C9E3475AB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8F4B2D8-17F1-4DFE-927C-110DBC1F4FE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vir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033B22EC-25C8-4E3F-BD7F-45D266AE9E4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F6FCBD35-4740-4DAC-9905-3A35869F95A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oomblik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2CC283AE-8120-4CFA-AAD0-8482445F01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3DC5FAF6-06B8-4B9D-8F50-58671143FD3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Paulus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E1FF1E0D-01A4-4969-AF67-9B72FDF3237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20D14AD4-FF83-40DE-9113-8C3AE223069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Silas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00120D40-1A14-4872-8C70-A5A1F419A2E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6EFD59B1-8108-40D7-9B0D-0E0C8BE8DC4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situasie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73E2D37A-358C-46E1-B6FC-A5CC9D718C8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94F34039-4325-4476-B4CB-9F441EEF7D0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78BF6CF8-1CD2-484E-AECD-33DA329245C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92F0EEA0-B9CF-4D01-87DE-AA1A9D036CD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28:31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A9CAA928-8D1F-432B-A0F6-6D87D19C11B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5E1C4400-4DA1-4F36-9B32-15F1894FFE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06C24298-A0DD-430F-BA1D-15C194E0A9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16:9</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03BDBD7D-0BCC-4601-880B-04867F3CAA1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C4F99610-A573-4308-B1B0-AF63D4C73B1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E245451B-45C5-4C70-9561-CDDA933CEB9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onskuldig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1A09E525-EBA7-438A-8AFA-D4485735356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gearresteer;</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1E541FA2-C184-48C1-9C8B-51347EBAC40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8CC5FF87-CC2B-4378-96B4-90ED266F0D8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EA670A29-1991-47A5-B168-EF27EB80CB1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A2275C58-F60E-4B4A-A34F-7C372C54265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verhoor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2CF55A3F-E83D-426D-99DD-0B110255424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veroordeel;</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9ADECDBE-8C8E-4C1F-994E-AC2FA8D0CE3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AD2A535F-B38C-4D86-AC36-8301A6E910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wreed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C8001923-D8FE-421A-AB13-BD5FF435D68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478EB484-CD2D-4566-B77F-8F6284CCF37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stokke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D4972ACB-8F6D-4BC8-8143-980B4C93E47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geslaan;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5A378464-5057-4B63-A0CD-1E280D5DEF6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54C23811-0D83-40A5-81D2-27AAA982C4E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72272220-466B-47A0-AEF8-83F6512E247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0866C01E-4A3E-4BB8-953F-70FE9FF55A4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A6B134D2-1FF6-4F82-BC3E-0E4C51F255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onversorgde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9E1EF700-9BD6-423C-8A51-49DDCB5A05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wonde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C3971A00-4286-4381-A8CA-B0EC47FC2DF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F53909BE-A4FD-461E-B0CA-67370D62CB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waarskynlik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403C5DAD-550D-4E45-98A4-1962F5BA410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74C480E0-37D1-4FCF-B7F1-ADDE595ED03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kos,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936B9EED-5B86-48AC-8C15-62C0A856E59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57FE29DC-219E-4B0A-A170-11CBD0312BB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93574424-BA95-4841-921D-B4FFD63ABB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binneste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72033679-AAF8-4E5D-A27F-AB2E9106858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EB0C09E4-D345-48B1-9CA1-5293DC3211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van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352B9781-452A-4A6B-83B5-806E4134332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D5DDD159-16D5-48BC-B2D6-EEF18E65A1A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tronk</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D5E49035-F181-484F-B9D4-B6414E4F50B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gesmyt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6CD5B279-590E-4F31-AD04-964C1362091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8C93BACA-069D-4C47-BC14-01924DF74FD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5BBDCD1B-930A-4553-9E53-2D05DB9E9B6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F8E2205A-44A5-467C-8569-84E0FF48F5D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1BAF4CE0-1B4E-4427-B409-25E5AEEA43C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D936FD24-3EC6-4D47-A712-B24C7129562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9A7C8E41-AA00-4EFB-B66A-3243F6A3FB7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stikdonker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62F476FB-2D4B-4A20-8DEE-91805CA8D4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4FC3953E-5236-4104-8C4A-879E21E13E2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973211C7-E0AC-461A-8228-08ECF1BBD9C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5177B9FB-EB1D-4927-A467-70CAF8B598F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voete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57A32D42-3DCD-40B5-90E3-D214F6F9F5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51D2625B-BCDD-407E-B748-DA554F97E0F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B95CE569-223E-4B0B-A5C7-56B4A0DC604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houtblok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36344A0A-4878-4EA3-A189-F5EA5334316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vasgeklem</a:t>
            </a:r>
            <a:r>
              <a:rPr kumimoji="0" lang="en-US" altLang="en-US" sz="15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4AEF0C0D-16EF-4D85-BDFF-FC53D72196F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778B78F3-1B0D-4C20-93AB-EA5D3EA9A2D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asof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67FF2A12-9DB7-42E3-9F9B-F2CBCB10E3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9">
            <a:extLst>
              <a:ext uri="{FF2B5EF4-FFF2-40B4-BE49-F238E27FC236}">
                <a16:creationId xmlns:a16="http://schemas.microsoft.com/office/drawing/2014/main" id="{95AF1727-3876-4C66-9CEC-8229D4A7F62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uiters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FB8A89E8-5B81-46A9-9B45-E1F020EC0EE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gevaarlike</a:t>
            </a:r>
            <a:r>
              <a:rPr kumimoji="0" lang="en-US" altLang="en-US" sz="15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2">
            <a:extLst>
              <a:ext uri="{FF2B5EF4-FFF2-40B4-BE49-F238E27FC236}">
                <a16:creationId xmlns:a16="http://schemas.microsoft.com/office/drawing/2014/main" id="{98FD092A-8090-4E42-B459-4B0901CD9EC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5507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989378" y="3230815"/>
            <a:ext cx="10278135" cy="2094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1022" tIns="61022" rIns="61022" bIns="61022" numCol="1" spcCol="38100" rtlCol="0" anchor="t">
            <a:spAutoFit/>
          </a:bodyPr>
          <a:lstStyle/>
          <a:p>
            <a:pPr algn="ctr">
              <a:defRPr sz="5600" b="1" spc="381">
                <a:solidFill>
                  <a:srgbClr val="FFFFFF"/>
                </a:solidFill>
                <a:latin typeface="Trade Gothic LT Std Bold Conden"/>
                <a:ea typeface="Trade Gothic LT Std Bold Conden"/>
                <a:cs typeface="Trade Gothic LT Std Bold Conden"/>
                <a:sym typeface="Trade Gothic LT Std Bold Conden"/>
              </a:defRPr>
            </a:pPr>
            <a:r>
              <a:rPr lang="en-US" sz="12813" dirty="0">
                <a:solidFill>
                  <a:schemeClr val="bg1"/>
                </a:solidFill>
              </a:rPr>
              <a:t>NAGMAAL</a:t>
            </a:r>
          </a:p>
        </p:txBody>
      </p:sp>
      <p:sp>
        <p:nvSpPr>
          <p:cNvPr id="12" name="TextBox 9"/>
          <p:cNvSpPr txBox="1"/>
          <p:nvPr/>
        </p:nvSpPr>
        <p:spPr>
          <a:xfrm>
            <a:off x="1916147" y="5137162"/>
            <a:ext cx="8424596" cy="987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lnSpc>
                <a:spcPct val="120000"/>
              </a:lnSpc>
              <a:buSzPct val="100000"/>
              <a:defRPr sz="4700">
                <a:solidFill>
                  <a:srgbClr val="FFFFFF"/>
                </a:solidFill>
                <a:latin typeface="+mn-lt"/>
                <a:ea typeface="+mn-ea"/>
                <a:cs typeface="+mn-cs"/>
                <a:sym typeface="Arial"/>
              </a:defRPr>
            </a:pPr>
            <a:r>
              <a:rPr lang="en-US" sz="5339" dirty="0">
                <a:solidFill>
                  <a:schemeClr val="bg1"/>
                </a:solidFill>
                <a:latin typeface="Trade Gothic LT Std" panose="00000500000000000000" pitchFamily="50" charset="0"/>
              </a:rPr>
              <a:t>ONTHOU SY OPOFFERING</a:t>
            </a:r>
            <a:endParaRPr sz="5339" dirty="0">
              <a:solidFill>
                <a:schemeClr val="bg1"/>
              </a:solidFill>
              <a:latin typeface="Trade Gothic LT Std" panose="00000500000000000000" pitchFamily="50" charset="0"/>
            </a:endParaRPr>
          </a:p>
        </p:txBody>
      </p:sp>
    </p:spTree>
    <p:extLst>
      <p:ext uri="{BB962C8B-B14F-4D97-AF65-F5344CB8AC3E}">
        <p14:creationId xmlns:p14="http://schemas.microsoft.com/office/powerpoint/2010/main" val="3078135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63640" y="3497129"/>
            <a:ext cx="12661866" cy="2094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1022" tIns="61022" rIns="61022" bIns="61022" numCol="1" spcCol="38100" rtlCol="0" anchor="t">
            <a:spAutoFit/>
          </a:bodyPr>
          <a:lstStyle/>
          <a:p>
            <a:pPr algn="ctr">
              <a:defRPr sz="5600" b="1" spc="381">
                <a:solidFill>
                  <a:srgbClr val="FFFFFF"/>
                </a:solidFill>
                <a:latin typeface="Trade Gothic LT Std Bold Conden"/>
                <a:ea typeface="Trade Gothic LT Std Bold Conden"/>
                <a:cs typeface="Trade Gothic LT Std Bold Conden"/>
                <a:sym typeface="Trade Gothic LT Std Bold Conden"/>
              </a:defRPr>
            </a:pPr>
            <a:r>
              <a:rPr lang="en-US" sz="12813" dirty="0">
                <a:solidFill>
                  <a:schemeClr val="bg1"/>
                </a:solidFill>
              </a:rPr>
              <a:t>COMMUNION</a:t>
            </a:r>
          </a:p>
        </p:txBody>
      </p:sp>
      <p:sp>
        <p:nvSpPr>
          <p:cNvPr id="6" name="TextBox 9"/>
          <p:cNvSpPr txBox="1"/>
          <p:nvPr/>
        </p:nvSpPr>
        <p:spPr>
          <a:xfrm>
            <a:off x="1773831" y="5500182"/>
            <a:ext cx="8786924" cy="987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lnSpc>
                <a:spcPct val="120000"/>
              </a:lnSpc>
              <a:buSzPct val="100000"/>
              <a:defRPr sz="4700">
                <a:solidFill>
                  <a:srgbClr val="FFFFFF"/>
                </a:solidFill>
                <a:latin typeface="+mn-lt"/>
                <a:ea typeface="+mn-ea"/>
                <a:cs typeface="+mn-cs"/>
                <a:sym typeface="Arial"/>
              </a:defRPr>
            </a:pPr>
            <a:r>
              <a:rPr lang="en-US" sz="5339" dirty="0">
                <a:solidFill>
                  <a:schemeClr val="bg1"/>
                </a:solidFill>
                <a:latin typeface="Trade Gothic LT Std" panose="00000500000000000000" pitchFamily="50" charset="0"/>
              </a:rPr>
              <a:t>REMEMBER HIS SACRIFICE</a:t>
            </a:r>
            <a:endParaRPr sz="5339" dirty="0">
              <a:solidFill>
                <a:schemeClr val="bg1"/>
              </a:solidFill>
              <a:latin typeface="Trade Gothic LT Std" panose="00000500000000000000" pitchFamily="50" charset="0"/>
            </a:endParaRPr>
          </a:p>
        </p:txBody>
      </p:sp>
    </p:spTree>
    <p:extLst>
      <p:ext uri="{BB962C8B-B14F-4D97-AF65-F5344CB8AC3E}">
        <p14:creationId xmlns:p14="http://schemas.microsoft.com/office/powerpoint/2010/main" val="1747798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5A405A-AB63-4347-8395-2A1EC9E6007A}"/>
              </a:ext>
            </a:extLst>
          </p:cNvPr>
          <p:cNvSpPr txBox="1"/>
          <p:nvPr/>
        </p:nvSpPr>
        <p:spPr>
          <a:xfrm>
            <a:off x="407375" y="3394576"/>
            <a:ext cx="11797325" cy="2454390"/>
          </a:xfrm>
          <a:prstGeom prst="rect">
            <a:avLst/>
          </a:prstGeom>
          <a:noFill/>
        </p:spPr>
        <p:txBody>
          <a:bodyPr wrap="square" rtlCol="0">
            <a:spAutoFit/>
          </a:bodyPr>
          <a:lstStyle/>
          <a:p>
            <a:pPr algn="ctr"/>
            <a:r>
              <a:rPr lang="en-US" sz="15349" spc="400" dirty="0">
                <a:solidFill>
                  <a:schemeClr val="bg1"/>
                </a:solidFill>
                <a:latin typeface="Trade Gothic LT Std Bold" panose="00000800000000000000" pitchFamily="50" charset="0"/>
              </a:rPr>
              <a:t>MINISTRY</a:t>
            </a:r>
          </a:p>
        </p:txBody>
      </p:sp>
    </p:spTree>
    <p:extLst>
      <p:ext uri="{BB962C8B-B14F-4D97-AF65-F5344CB8AC3E}">
        <p14:creationId xmlns:p14="http://schemas.microsoft.com/office/powerpoint/2010/main" val="975534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5A405A-AB63-4347-8395-2A1EC9E6007A}"/>
              </a:ext>
            </a:extLst>
          </p:cNvPr>
          <p:cNvSpPr txBox="1"/>
          <p:nvPr/>
        </p:nvSpPr>
        <p:spPr>
          <a:xfrm>
            <a:off x="0" y="3394577"/>
            <a:ext cx="11797325" cy="2454390"/>
          </a:xfrm>
          <a:prstGeom prst="rect">
            <a:avLst/>
          </a:prstGeom>
          <a:noFill/>
        </p:spPr>
        <p:txBody>
          <a:bodyPr wrap="square" rtlCol="0">
            <a:spAutoFit/>
          </a:bodyPr>
          <a:lstStyle/>
          <a:p>
            <a:pPr algn="ctr"/>
            <a:r>
              <a:rPr lang="en-US" sz="15349" spc="400" dirty="0">
                <a:solidFill>
                  <a:schemeClr val="bg1"/>
                </a:solidFill>
                <a:latin typeface="Trade Gothic LT Std Bold" panose="00000800000000000000" pitchFamily="50" charset="0"/>
              </a:rPr>
              <a:t>BEDIENING</a:t>
            </a:r>
          </a:p>
        </p:txBody>
      </p:sp>
    </p:spTree>
    <p:extLst>
      <p:ext uri="{BB962C8B-B14F-4D97-AF65-F5344CB8AC3E}">
        <p14:creationId xmlns:p14="http://schemas.microsoft.com/office/powerpoint/2010/main" val="2750242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A405A-AB63-4347-8395-2A1EC9E6007A}"/>
              </a:ext>
            </a:extLst>
          </p:cNvPr>
          <p:cNvSpPr txBox="1"/>
          <p:nvPr/>
        </p:nvSpPr>
        <p:spPr>
          <a:xfrm>
            <a:off x="0" y="3212410"/>
            <a:ext cx="12204700" cy="3785652"/>
          </a:xfrm>
          <a:prstGeom prst="rect">
            <a:avLst/>
          </a:prstGeom>
          <a:noFill/>
        </p:spPr>
        <p:txBody>
          <a:bodyPr wrap="square" rtlCol="0">
            <a:spAutoFit/>
          </a:bodyPr>
          <a:lstStyle/>
          <a:p>
            <a:pPr algn="ctr"/>
            <a:r>
              <a:rPr lang="en-US" sz="8000" spc="400" dirty="0">
                <a:solidFill>
                  <a:schemeClr val="bg1"/>
                </a:solidFill>
                <a:latin typeface="Bell MT" panose="02020503060305020303" pitchFamily="18" charset="0"/>
              </a:rPr>
              <a:t>KOM GENIET ‘N KOFFIE SAAM MET ONS</a:t>
            </a:r>
          </a:p>
        </p:txBody>
      </p:sp>
    </p:spTree>
    <p:extLst>
      <p:ext uri="{BB962C8B-B14F-4D97-AF65-F5344CB8AC3E}">
        <p14:creationId xmlns:p14="http://schemas.microsoft.com/office/powerpoint/2010/main" val="371176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Wat </a:t>
            </a:r>
            <a:r>
              <a:rPr lang="en-ZA" sz="6000" kern="0" dirty="0" err="1">
                <a:solidFill>
                  <a:schemeClr val="bg1"/>
                </a:solidFill>
              </a:rPr>
              <a:t>maak</a:t>
            </a:r>
            <a:r>
              <a:rPr lang="en-ZA" sz="6000" kern="0" dirty="0">
                <a:solidFill>
                  <a:schemeClr val="bg1"/>
                </a:solidFill>
              </a:rPr>
              <a:t> ‘n </a:t>
            </a:r>
            <a:r>
              <a:rPr lang="en-ZA" sz="6000" kern="0" dirty="0" err="1">
                <a:solidFill>
                  <a:schemeClr val="bg1"/>
                </a:solidFill>
              </a:rPr>
              <a:t>goeie</a:t>
            </a:r>
            <a:r>
              <a:rPr lang="en-ZA" sz="6000" kern="0" dirty="0">
                <a:solidFill>
                  <a:schemeClr val="bg1"/>
                </a:solidFill>
              </a:rPr>
              <a:t>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pic>
        <p:nvPicPr>
          <p:cNvPr id="4" name="Picture 3">
            <a:extLst>
              <a:ext uri="{FF2B5EF4-FFF2-40B4-BE49-F238E27FC236}">
                <a16:creationId xmlns:a16="http://schemas.microsoft.com/office/drawing/2014/main" id="{894E8919-CEA1-4425-9A4C-EB62AD6E69F2}"/>
              </a:ext>
            </a:extLst>
          </p:cNvPr>
          <p:cNvPicPr>
            <a:picLocks noChangeAspect="1"/>
          </p:cNvPicPr>
          <p:nvPr/>
        </p:nvPicPr>
        <p:blipFill>
          <a:blip r:embed="rId3"/>
          <a:stretch>
            <a:fillRect/>
          </a:stretch>
        </p:blipFill>
        <p:spPr>
          <a:xfrm>
            <a:off x="4787249" y="1617099"/>
            <a:ext cx="2651991" cy="2376184"/>
          </a:xfrm>
          <a:prstGeom prst="rect">
            <a:avLst/>
          </a:prstGeom>
        </p:spPr>
      </p:pic>
      <p:cxnSp>
        <p:nvCxnSpPr>
          <p:cNvPr id="9" name="Straight Arrow Connector 8">
            <a:extLst>
              <a:ext uri="{FF2B5EF4-FFF2-40B4-BE49-F238E27FC236}">
                <a16:creationId xmlns:a16="http://schemas.microsoft.com/office/drawing/2014/main" id="{8D1E10C2-12CB-4DF3-AFC8-1B59602012D7}"/>
              </a:ext>
            </a:extLst>
          </p:cNvPr>
          <p:cNvCxnSpPr/>
          <p:nvPr/>
        </p:nvCxnSpPr>
        <p:spPr>
          <a:xfrm>
            <a:off x="6102349" y="4281055"/>
            <a:ext cx="10896" cy="1302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5A026F-3FC5-489D-84FC-1F4E91D1026E}"/>
              </a:ext>
            </a:extLst>
          </p:cNvPr>
          <p:cNvSpPr/>
          <p:nvPr/>
        </p:nvSpPr>
        <p:spPr>
          <a:xfrm>
            <a:off x="5798764" y="2434137"/>
            <a:ext cx="132760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Fil 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58867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A405A-AB63-4347-8395-2A1EC9E6007A}"/>
              </a:ext>
            </a:extLst>
          </p:cNvPr>
          <p:cNvSpPr txBox="1"/>
          <p:nvPr/>
        </p:nvSpPr>
        <p:spPr>
          <a:xfrm>
            <a:off x="0" y="3101080"/>
            <a:ext cx="12204700" cy="2554545"/>
          </a:xfrm>
          <a:prstGeom prst="rect">
            <a:avLst/>
          </a:prstGeom>
          <a:noFill/>
        </p:spPr>
        <p:txBody>
          <a:bodyPr wrap="square" rtlCol="0">
            <a:spAutoFit/>
          </a:bodyPr>
          <a:lstStyle/>
          <a:p>
            <a:pPr algn="ctr"/>
            <a:r>
              <a:rPr lang="en-US" sz="8000" spc="400" dirty="0">
                <a:solidFill>
                  <a:schemeClr val="bg1"/>
                </a:solidFill>
                <a:latin typeface="Bell MT" panose="02020503060305020303" pitchFamily="18" charset="0"/>
              </a:rPr>
              <a:t>COME AND ENJOY A COFFEE WITH US</a:t>
            </a:r>
          </a:p>
        </p:txBody>
      </p:sp>
    </p:spTree>
    <p:extLst>
      <p:ext uri="{BB962C8B-B14F-4D97-AF65-F5344CB8AC3E}">
        <p14:creationId xmlns:p14="http://schemas.microsoft.com/office/powerpoint/2010/main" val="3579914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Wat </a:t>
            </a:r>
            <a:r>
              <a:rPr lang="en-ZA" sz="6000" kern="0" dirty="0" err="1">
                <a:solidFill>
                  <a:schemeClr val="bg1"/>
                </a:solidFill>
              </a:rPr>
              <a:t>maak</a:t>
            </a:r>
            <a:r>
              <a:rPr lang="en-ZA" sz="6000" kern="0" dirty="0">
                <a:solidFill>
                  <a:schemeClr val="bg1"/>
                </a:solidFill>
              </a:rPr>
              <a:t> ‘n </a:t>
            </a:r>
            <a:r>
              <a:rPr lang="en-ZA" sz="6000" kern="0" dirty="0" err="1">
                <a:solidFill>
                  <a:schemeClr val="bg1"/>
                </a:solidFill>
              </a:rPr>
              <a:t>goeie</a:t>
            </a:r>
            <a:r>
              <a:rPr lang="en-ZA" sz="6000" kern="0" dirty="0">
                <a:solidFill>
                  <a:schemeClr val="bg1"/>
                </a:solidFill>
              </a:rPr>
              <a:t>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pic>
        <p:nvPicPr>
          <p:cNvPr id="4" name="Picture 3">
            <a:extLst>
              <a:ext uri="{FF2B5EF4-FFF2-40B4-BE49-F238E27FC236}">
                <a16:creationId xmlns:a16="http://schemas.microsoft.com/office/drawing/2014/main" id="{894E8919-CEA1-4425-9A4C-EB62AD6E69F2}"/>
              </a:ext>
            </a:extLst>
          </p:cNvPr>
          <p:cNvPicPr>
            <a:picLocks noChangeAspect="1"/>
          </p:cNvPicPr>
          <p:nvPr/>
        </p:nvPicPr>
        <p:blipFill>
          <a:blip r:embed="rId3"/>
          <a:stretch>
            <a:fillRect/>
          </a:stretch>
        </p:blipFill>
        <p:spPr>
          <a:xfrm>
            <a:off x="4787249" y="1617099"/>
            <a:ext cx="2651991" cy="2376184"/>
          </a:xfrm>
          <a:prstGeom prst="rect">
            <a:avLst/>
          </a:prstGeom>
        </p:spPr>
      </p:pic>
      <p:cxnSp>
        <p:nvCxnSpPr>
          <p:cNvPr id="9" name="Straight Arrow Connector 8">
            <a:extLst>
              <a:ext uri="{FF2B5EF4-FFF2-40B4-BE49-F238E27FC236}">
                <a16:creationId xmlns:a16="http://schemas.microsoft.com/office/drawing/2014/main" id="{8D1E10C2-12CB-4DF3-AFC8-1B59602012D7}"/>
              </a:ext>
            </a:extLst>
          </p:cNvPr>
          <p:cNvCxnSpPr/>
          <p:nvPr/>
        </p:nvCxnSpPr>
        <p:spPr>
          <a:xfrm>
            <a:off x="6102349" y="4281055"/>
            <a:ext cx="10896" cy="1302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5A026F-3FC5-489D-84FC-1F4E91D1026E}"/>
              </a:ext>
            </a:extLst>
          </p:cNvPr>
          <p:cNvSpPr/>
          <p:nvPr/>
        </p:nvSpPr>
        <p:spPr>
          <a:xfrm>
            <a:off x="5798764" y="2434137"/>
            <a:ext cx="132760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Fil 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E1D40673-C583-4E8E-8FDF-4BEF0F98CC91}"/>
              </a:ext>
            </a:extLst>
          </p:cNvPr>
          <p:cNvPicPr>
            <a:picLocks noChangeAspect="1"/>
          </p:cNvPicPr>
          <p:nvPr/>
        </p:nvPicPr>
        <p:blipFill>
          <a:blip r:embed="rId4"/>
          <a:stretch>
            <a:fillRect/>
          </a:stretch>
        </p:blipFill>
        <p:spPr>
          <a:xfrm>
            <a:off x="8872382" y="3188253"/>
            <a:ext cx="2499447" cy="2680734"/>
          </a:xfrm>
          <a:prstGeom prst="rect">
            <a:avLst/>
          </a:prstGeom>
        </p:spPr>
      </p:pic>
      <p:cxnSp>
        <p:nvCxnSpPr>
          <p:cNvPr id="12" name="Straight Arrow Connector 11">
            <a:extLst>
              <a:ext uri="{FF2B5EF4-FFF2-40B4-BE49-F238E27FC236}">
                <a16:creationId xmlns:a16="http://schemas.microsoft.com/office/drawing/2014/main" id="{89BA49BC-37A1-49FF-A945-8C0F1CB46276}"/>
              </a:ext>
            </a:extLst>
          </p:cNvPr>
          <p:cNvCxnSpPr>
            <a:cxnSpLocks/>
          </p:cNvCxnSpPr>
          <p:nvPr/>
        </p:nvCxnSpPr>
        <p:spPr>
          <a:xfrm flipH="1">
            <a:off x="7452444" y="4630113"/>
            <a:ext cx="1151876" cy="6431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2E5C74-85B2-4CC5-BF48-6D0610E1945A}"/>
              </a:ext>
            </a:extLst>
          </p:cNvPr>
          <p:cNvSpPr/>
          <p:nvPr/>
        </p:nvSpPr>
        <p:spPr>
          <a:xfrm>
            <a:off x="9289184" y="2291612"/>
            <a:ext cx="166584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Rut 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6761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Wat </a:t>
            </a:r>
            <a:r>
              <a:rPr lang="en-ZA" sz="6000" kern="0" dirty="0" err="1">
                <a:solidFill>
                  <a:schemeClr val="bg1"/>
                </a:solidFill>
              </a:rPr>
              <a:t>maak</a:t>
            </a:r>
            <a:r>
              <a:rPr lang="en-ZA" sz="6000" kern="0" dirty="0">
                <a:solidFill>
                  <a:schemeClr val="bg1"/>
                </a:solidFill>
              </a:rPr>
              <a:t> ‘n </a:t>
            </a:r>
            <a:r>
              <a:rPr lang="en-ZA" sz="6000" kern="0" dirty="0" err="1">
                <a:solidFill>
                  <a:schemeClr val="bg1"/>
                </a:solidFill>
              </a:rPr>
              <a:t>goeie</a:t>
            </a:r>
            <a:r>
              <a:rPr lang="en-ZA" sz="6000" kern="0" dirty="0">
                <a:solidFill>
                  <a:schemeClr val="bg1"/>
                </a:solidFill>
              </a:rPr>
              <a:t>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pic>
        <p:nvPicPr>
          <p:cNvPr id="4" name="Picture 3">
            <a:extLst>
              <a:ext uri="{FF2B5EF4-FFF2-40B4-BE49-F238E27FC236}">
                <a16:creationId xmlns:a16="http://schemas.microsoft.com/office/drawing/2014/main" id="{894E8919-CEA1-4425-9A4C-EB62AD6E69F2}"/>
              </a:ext>
            </a:extLst>
          </p:cNvPr>
          <p:cNvPicPr>
            <a:picLocks noChangeAspect="1"/>
          </p:cNvPicPr>
          <p:nvPr/>
        </p:nvPicPr>
        <p:blipFill>
          <a:blip r:embed="rId3"/>
          <a:stretch>
            <a:fillRect/>
          </a:stretch>
        </p:blipFill>
        <p:spPr>
          <a:xfrm>
            <a:off x="4787249" y="1617099"/>
            <a:ext cx="2651991" cy="2376184"/>
          </a:xfrm>
          <a:prstGeom prst="rect">
            <a:avLst/>
          </a:prstGeom>
        </p:spPr>
      </p:pic>
      <p:cxnSp>
        <p:nvCxnSpPr>
          <p:cNvPr id="9" name="Straight Arrow Connector 8">
            <a:extLst>
              <a:ext uri="{FF2B5EF4-FFF2-40B4-BE49-F238E27FC236}">
                <a16:creationId xmlns:a16="http://schemas.microsoft.com/office/drawing/2014/main" id="{8D1E10C2-12CB-4DF3-AFC8-1B59602012D7}"/>
              </a:ext>
            </a:extLst>
          </p:cNvPr>
          <p:cNvCxnSpPr/>
          <p:nvPr/>
        </p:nvCxnSpPr>
        <p:spPr>
          <a:xfrm>
            <a:off x="6102349" y="4281055"/>
            <a:ext cx="10896" cy="1302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5A026F-3FC5-489D-84FC-1F4E91D1026E}"/>
              </a:ext>
            </a:extLst>
          </p:cNvPr>
          <p:cNvSpPr/>
          <p:nvPr/>
        </p:nvSpPr>
        <p:spPr>
          <a:xfrm>
            <a:off x="5798764" y="2434137"/>
            <a:ext cx="132760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Fil 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E1D40673-C583-4E8E-8FDF-4BEF0F98CC91}"/>
              </a:ext>
            </a:extLst>
          </p:cNvPr>
          <p:cNvPicPr>
            <a:picLocks noChangeAspect="1"/>
          </p:cNvPicPr>
          <p:nvPr/>
        </p:nvPicPr>
        <p:blipFill>
          <a:blip r:embed="rId4"/>
          <a:stretch>
            <a:fillRect/>
          </a:stretch>
        </p:blipFill>
        <p:spPr>
          <a:xfrm>
            <a:off x="8872382" y="3188253"/>
            <a:ext cx="2499447" cy="2680734"/>
          </a:xfrm>
          <a:prstGeom prst="rect">
            <a:avLst/>
          </a:prstGeom>
        </p:spPr>
      </p:pic>
      <p:pic>
        <p:nvPicPr>
          <p:cNvPr id="10" name="Picture 9">
            <a:extLst>
              <a:ext uri="{FF2B5EF4-FFF2-40B4-BE49-F238E27FC236}">
                <a16:creationId xmlns:a16="http://schemas.microsoft.com/office/drawing/2014/main" id="{F43BD0E0-E4A3-41AE-993F-55A30185F266}"/>
              </a:ext>
            </a:extLst>
          </p:cNvPr>
          <p:cNvPicPr>
            <a:picLocks noChangeAspect="1"/>
          </p:cNvPicPr>
          <p:nvPr/>
        </p:nvPicPr>
        <p:blipFill rotWithShape="1">
          <a:blip r:embed="rId5"/>
          <a:srcRect l="35202" r="1"/>
          <a:stretch/>
        </p:blipFill>
        <p:spPr>
          <a:xfrm>
            <a:off x="453184" y="3188638"/>
            <a:ext cx="3086006" cy="2680349"/>
          </a:xfrm>
          <a:prstGeom prst="rect">
            <a:avLst/>
          </a:prstGeom>
        </p:spPr>
      </p:pic>
      <p:cxnSp>
        <p:nvCxnSpPr>
          <p:cNvPr id="11" name="Straight Arrow Connector 10">
            <a:extLst>
              <a:ext uri="{FF2B5EF4-FFF2-40B4-BE49-F238E27FC236}">
                <a16:creationId xmlns:a16="http://schemas.microsoft.com/office/drawing/2014/main" id="{E71BFCB4-038C-40C0-886A-8D9BAE911471}"/>
              </a:ext>
            </a:extLst>
          </p:cNvPr>
          <p:cNvCxnSpPr>
            <a:cxnSpLocks/>
          </p:cNvCxnSpPr>
          <p:nvPr/>
        </p:nvCxnSpPr>
        <p:spPr>
          <a:xfrm>
            <a:off x="3773375" y="4630113"/>
            <a:ext cx="1105014" cy="741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9BA49BC-37A1-49FF-A945-8C0F1CB46276}"/>
              </a:ext>
            </a:extLst>
          </p:cNvPr>
          <p:cNvCxnSpPr>
            <a:cxnSpLocks/>
          </p:cNvCxnSpPr>
          <p:nvPr/>
        </p:nvCxnSpPr>
        <p:spPr>
          <a:xfrm flipH="1">
            <a:off x="7452444" y="4630113"/>
            <a:ext cx="1151876" cy="6431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2E5C74-85B2-4CC5-BF48-6D0610E1945A}"/>
              </a:ext>
            </a:extLst>
          </p:cNvPr>
          <p:cNvSpPr/>
          <p:nvPr/>
        </p:nvSpPr>
        <p:spPr>
          <a:xfrm>
            <a:off x="9289184" y="2291612"/>
            <a:ext cx="166584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Rut 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7" name="Rectangle 16">
            <a:extLst>
              <a:ext uri="{FF2B5EF4-FFF2-40B4-BE49-F238E27FC236}">
                <a16:creationId xmlns:a16="http://schemas.microsoft.com/office/drawing/2014/main" id="{815A6FCE-ADAD-4D07-968A-ACD14E5712F3}"/>
              </a:ext>
            </a:extLst>
          </p:cNvPr>
          <p:cNvSpPr/>
          <p:nvPr/>
        </p:nvSpPr>
        <p:spPr>
          <a:xfrm>
            <a:off x="723107" y="2291612"/>
            <a:ext cx="253466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Hand 16</a:t>
            </a:r>
          </a:p>
        </p:txBody>
      </p:sp>
    </p:spTree>
    <p:extLst>
      <p:ext uri="{BB962C8B-B14F-4D97-AF65-F5344CB8AC3E}">
        <p14:creationId xmlns:p14="http://schemas.microsoft.com/office/powerpoint/2010/main" val="387296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Wat </a:t>
            </a:r>
            <a:r>
              <a:rPr lang="en-ZA" sz="6000" kern="0" dirty="0" err="1">
                <a:solidFill>
                  <a:schemeClr val="bg1"/>
                </a:solidFill>
              </a:rPr>
              <a:t>maak</a:t>
            </a:r>
            <a:r>
              <a:rPr lang="en-ZA" sz="6000" kern="0" dirty="0">
                <a:solidFill>
                  <a:schemeClr val="bg1"/>
                </a:solidFill>
              </a:rPr>
              <a:t> ‘n </a:t>
            </a:r>
            <a:r>
              <a:rPr lang="en-ZA" sz="6000" kern="0" dirty="0" err="1">
                <a:solidFill>
                  <a:schemeClr val="bg1"/>
                </a:solidFill>
              </a:rPr>
              <a:t>goeie</a:t>
            </a:r>
            <a:r>
              <a:rPr lang="en-ZA" sz="6000" kern="0" dirty="0">
                <a:solidFill>
                  <a:schemeClr val="bg1"/>
                </a:solidFill>
              </a:rPr>
              <a:t>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pic>
        <p:nvPicPr>
          <p:cNvPr id="4" name="Picture 3">
            <a:extLst>
              <a:ext uri="{FF2B5EF4-FFF2-40B4-BE49-F238E27FC236}">
                <a16:creationId xmlns:a16="http://schemas.microsoft.com/office/drawing/2014/main" id="{894E8919-CEA1-4425-9A4C-EB62AD6E69F2}"/>
              </a:ext>
            </a:extLst>
          </p:cNvPr>
          <p:cNvPicPr>
            <a:picLocks noChangeAspect="1"/>
          </p:cNvPicPr>
          <p:nvPr/>
        </p:nvPicPr>
        <p:blipFill>
          <a:blip r:embed="rId3"/>
          <a:stretch>
            <a:fillRect/>
          </a:stretch>
        </p:blipFill>
        <p:spPr>
          <a:xfrm>
            <a:off x="4787249" y="1617099"/>
            <a:ext cx="2651991" cy="2376184"/>
          </a:xfrm>
          <a:prstGeom prst="rect">
            <a:avLst/>
          </a:prstGeom>
        </p:spPr>
      </p:pic>
      <p:cxnSp>
        <p:nvCxnSpPr>
          <p:cNvPr id="9" name="Straight Arrow Connector 8">
            <a:extLst>
              <a:ext uri="{FF2B5EF4-FFF2-40B4-BE49-F238E27FC236}">
                <a16:creationId xmlns:a16="http://schemas.microsoft.com/office/drawing/2014/main" id="{8D1E10C2-12CB-4DF3-AFC8-1B59602012D7}"/>
              </a:ext>
            </a:extLst>
          </p:cNvPr>
          <p:cNvCxnSpPr/>
          <p:nvPr/>
        </p:nvCxnSpPr>
        <p:spPr>
          <a:xfrm>
            <a:off x="6102349" y="4281055"/>
            <a:ext cx="10896" cy="1302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5A026F-3FC5-489D-84FC-1F4E91D1026E}"/>
              </a:ext>
            </a:extLst>
          </p:cNvPr>
          <p:cNvSpPr/>
          <p:nvPr/>
        </p:nvSpPr>
        <p:spPr>
          <a:xfrm>
            <a:off x="5798764" y="2434137"/>
            <a:ext cx="132760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Fil 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E1D40673-C583-4E8E-8FDF-4BEF0F98CC91}"/>
              </a:ext>
            </a:extLst>
          </p:cNvPr>
          <p:cNvPicPr>
            <a:picLocks noChangeAspect="1"/>
          </p:cNvPicPr>
          <p:nvPr/>
        </p:nvPicPr>
        <p:blipFill>
          <a:blip r:embed="rId4"/>
          <a:stretch>
            <a:fillRect/>
          </a:stretch>
        </p:blipFill>
        <p:spPr>
          <a:xfrm>
            <a:off x="8872382" y="3188253"/>
            <a:ext cx="2499447" cy="2680734"/>
          </a:xfrm>
          <a:prstGeom prst="rect">
            <a:avLst/>
          </a:prstGeom>
        </p:spPr>
      </p:pic>
      <p:pic>
        <p:nvPicPr>
          <p:cNvPr id="10" name="Picture 9">
            <a:extLst>
              <a:ext uri="{FF2B5EF4-FFF2-40B4-BE49-F238E27FC236}">
                <a16:creationId xmlns:a16="http://schemas.microsoft.com/office/drawing/2014/main" id="{F43BD0E0-E4A3-41AE-993F-55A30185F266}"/>
              </a:ext>
            </a:extLst>
          </p:cNvPr>
          <p:cNvPicPr>
            <a:picLocks noChangeAspect="1"/>
          </p:cNvPicPr>
          <p:nvPr/>
        </p:nvPicPr>
        <p:blipFill rotWithShape="1">
          <a:blip r:embed="rId5"/>
          <a:srcRect l="35202" r="1"/>
          <a:stretch/>
        </p:blipFill>
        <p:spPr>
          <a:xfrm>
            <a:off x="453184" y="3188638"/>
            <a:ext cx="3086006" cy="2680349"/>
          </a:xfrm>
          <a:prstGeom prst="rect">
            <a:avLst/>
          </a:prstGeom>
        </p:spPr>
      </p:pic>
      <p:cxnSp>
        <p:nvCxnSpPr>
          <p:cNvPr id="11" name="Straight Arrow Connector 10">
            <a:extLst>
              <a:ext uri="{FF2B5EF4-FFF2-40B4-BE49-F238E27FC236}">
                <a16:creationId xmlns:a16="http://schemas.microsoft.com/office/drawing/2014/main" id="{E71BFCB4-038C-40C0-886A-8D9BAE911471}"/>
              </a:ext>
            </a:extLst>
          </p:cNvPr>
          <p:cNvCxnSpPr>
            <a:cxnSpLocks/>
          </p:cNvCxnSpPr>
          <p:nvPr/>
        </p:nvCxnSpPr>
        <p:spPr>
          <a:xfrm>
            <a:off x="3773375" y="4630113"/>
            <a:ext cx="1105014" cy="741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9BA49BC-37A1-49FF-A945-8C0F1CB46276}"/>
              </a:ext>
            </a:extLst>
          </p:cNvPr>
          <p:cNvCxnSpPr>
            <a:cxnSpLocks/>
          </p:cNvCxnSpPr>
          <p:nvPr/>
        </p:nvCxnSpPr>
        <p:spPr>
          <a:xfrm flipH="1">
            <a:off x="7452444" y="4630113"/>
            <a:ext cx="1151876" cy="6431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2E5C74-85B2-4CC5-BF48-6D0610E1945A}"/>
              </a:ext>
            </a:extLst>
          </p:cNvPr>
          <p:cNvSpPr/>
          <p:nvPr/>
        </p:nvSpPr>
        <p:spPr>
          <a:xfrm>
            <a:off x="9289184" y="2291612"/>
            <a:ext cx="166584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Rut 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7" name="Rectangle 16">
            <a:extLst>
              <a:ext uri="{FF2B5EF4-FFF2-40B4-BE49-F238E27FC236}">
                <a16:creationId xmlns:a16="http://schemas.microsoft.com/office/drawing/2014/main" id="{815A6FCE-ADAD-4D07-968A-ACD14E5712F3}"/>
              </a:ext>
            </a:extLst>
          </p:cNvPr>
          <p:cNvSpPr/>
          <p:nvPr/>
        </p:nvSpPr>
        <p:spPr>
          <a:xfrm>
            <a:off x="723107" y="2291612"/>
            <a:ext cx="253466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Hand 16</a:t>
            </a:r>
          </a:p>
        </p:txBody>
      </p:sp>
      <p:sp>
        <p:nvSpPr>
          <p:cNvPr id="18" name="TextBox 17">
            <a:extLst>
              <a:ext uri="{FF2B5EF4-FFF2-40B4-BE49-F238E27FC236}">
                <a16:creationId xmlns:a16="http://schemas.microsoft.com/office/drawing/2014/main" id="{320679DF-98B3-4272-B6D1-AA3C38F798C4}"/>
              </a:ext>
            </a:extLst>
          </p:cNvPr>
          <p:cNvSpPr txBox="1"/>
          <p:nvPr/>
        </p:nvSpPr>
        <p:spPr>
          <a:xfrm>
            <a:off x="8449734" y="8974667"/>
            <a:ext cx="2082800" cy="472437"/>
          </a:xfrm>
          <a:prstGeom prst="rect">
            <a:avLst/>
          </a:prstGeom>
          <a:noFill/>
        </p:spPr>
        <p:txBody>
          <a:bodyPr wrap="square" rtlCol="0">
            <a:spAutoFit/>
          </a:bodyPr>
          <a:lstStyle/>
          <a:p>
            <a:r>
              <a:rPr lang="en-US" b="1" dirty="0">
                <a:solidFill>
                  <a:schemeClr val="bg1"/>
                </a:solidFill>
              </a:rPr>
              <a:t>Slide 6 of 107</a:t>
            </a:r>
            <a:endParaRPr lang="en-GB" b="1" dirty="0">
              <a:solidFill>
                <a:schemeClr val="bg1"/>
              </a:solidFill>
            </a:endParaRPr>
          </a:p>
        </p:txBody>
      </p:sp>
    </p:spTree>
    <p:extLst>
      <p:ext uri="{BB962C8B-B14F-4D97-AF65-F5344CB8AC3E}">
        <p14:creationId xmlns:p14="http://schemas.microsoft.com/office/powerpoint/2010/main" val="219445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GB" sz="4800" b="1" dirty="0">
                <a:solidFill>
                  <a:schemeClr val="bg1"/>
                </a:solidFill>
              </a:rPr>
              <a:t>1Ai, </a:t>
            </a:r>
            <a:r>
              <a:rPr lang="en-GB" sz="4800" b="1" dirty="0" err="1">
                <a:solidFill>
                  <a:schemeClr val="bg1"/>
                </a:solidFill>
              </a:rPr>
              <a:t>broers</a:t>
            </a:r>
            <a:r>
              <a:rPr lang="en-GB" sz="4800" b="1" dirty="0">
                <a:solidFill>
                  <a:schemeClr val="bg1"/>
                </a:solidFill>
              </a:rPr>
              <a:t> </a:t>
            </a:r>
            <a:r>
              <a:rPr lang="en-GB" sz="4800" b="1" dirty="0" err="1">
                <a:solidFill>
                  <a:schemeClr val="bg1"/>
                </a:solidFill>
              </a:rPr>
              <a:t>en</a:t>
            </a:r>
            <a:r>
              <a:rPr lang="en-GB" sz="4800" b="1" dirty="0">
                <a:solidFill>
                  <a:schemeClr val="bg1"/>
                </a:solidFill>
              </a:rPr>
              <a:t> </a:t>
            </a:r>
            <a:r>
              <a:rPr lang="en-GB" sz="4800" b="1" dirty="0" err="1">
                <a:solidFill>
                  <a:schemeClr val="bg1"/>
                </a:solidFill>
              </a:rPr>
              <a:t>susters</a:t>
            </a:r>
            <a:r>
              <a:rPr lang="en-GB" sz="4800" b="1" dirty="0">
                <a:solidFill>
                  <a:schemeClr val="bg1"/>
                </a:solidFill>
              </a:rPr>
              <a:t>, </a:t>
            </a:r>
            <a:r>
              <a:rPr lang="en-GB" sz="4800" b="1" dirty="0" err="1">
                <a:solidFill>
                  <a:schemeClr val="bg1"/>
                </a:solidFill>
              </a:rPr>
              <a:t>ek</a:t>
            </a:r>
            <a:r>
              <a:rPr lang="en-GB" sz="4800" b="1" dirty="0">
                <a:solidFill>
                  <a:schemeClr val="bg1"/>
                </a:solidFill>
              </a:rPr>
              <a:t> </a:t>
            </a:r>
            <a:r>
              <a:rPr lang="en-GB" sz="4800" b="1" dirty="0" err="1">
                <a:solidFill>
                  <a:schemeClr val="bg1"/>
                </a:solidFill>
              </a:rPr>
              <a:t>verlang</a:t>
            </a:r>
            <a:r>
              <a:rPr lang="en-GB" sz="4800" b="1" dirty="0">
                <a:solidFill>
                  <a:schemeClr val="bg1"/>
                </a:solidFill>
              </a:rPr>
              <a:t> so </a:t>
            </a:r>
            <a:r>
              <a:rPr lang="en-GB" sz="4800" b="1" dirty="0" err="1">
                <a:solidFill>
                  <a:schemeClr val="bg1"/>
                </a:solidFill>
              </a:rPr>
              <a:t>na</a:t>
            </a:r>
            <a:r>
              <a:rPr lang="en-GB" sz="4800" b="1" dirty="0">
                <a:solidFill>
                  <a:schemeClr val="bg1"/>
                </a:solidFill>
              </a:rPr>
              <a:t> </a:t>
            </a:r>
            <a:r>
              <a:rPr lang="en-GB" sz="4800" b="1" dirty="0" err="1">
                <a:solidFill>
                  <a:schemeClr val="bg1"/>
                </a:solidFill>
              </a:rPr>
              <a:t>julle</a:t>
            </a:r>
            <a:r>
              <a:rPr lang="en-GB" sz="4800" b="1" dirty="0">
                <a:solidFill>
                  <a:schemeClr val="bg1"/>
                </a:solidFill>
              </a:rPr>
              <a:t>, want </a:t>
            </a:r>
            <a:r>
              <a:rPr lang="en-GB" sz="4800" b="1" dirty="0" err="1">
                <a:solidFill>
                  <a:schemeClr val="bg1"/>
                </a:solidFill>
              </a:rPr>
              <a:t>ek</a:t>
            </a:r>
            <a:r>
              <a:rPr lang="en-GB" sz="4800" b="1" dirty="0">
                <a:solidFill>
                  <a:schemeClr val="bg1"/>
                </a:solidFill>
              </a:rPr>
              <a:t> het </a:t>
            </a:r>
            <a:r>
              <a:rPr lang="en-GB" sz="4800" b="1" dirty="0" err="1">
                <a:solidFill>
                  <a:schemeClr val="bg1"/>
                </a:solidFill>
              </a:rPr>
              <a:t>julle</a:t>
            </a:r>
            <a:r>
              <a:rPr lang="en-GB" sz="4800" b="1" dirty="0">
                <a:solidFill>
                  <a:schemeClr val="bg1"/>
                </a:solidFill>
              </a:rPr>
              <a:t> </a:t>
            </a:r>
            <a:r>
              <a:rPr lang="en-GB" sz="4800" b="1" dirty="0" err="1">
                <a:solidFill>
                  <a:schemeClr val="bg1"/>
                </a:solidFill>
              </a:rPr>
              <a:t>lief</a:t>
            </a:r>
            <a:r>
              <a:rPr lang="en-GB" sz="4800" b="1" dirty="0">
                <a:solidFill>
                  <a:schemeClr val="bg1"/>
                </a:solidFill>
              </a:rPr>
              <a:t>. </a:t>
            </a:r>
            <a:r>
              <a:rPr lang="en-GB" sz="4800" b="1" dirty="0" err="1">
                <a:solidFill>
                  <a:schemeClr val="bg1"/>
                </a:solidFill>
              </a:rPr>
              <a:t>Julle</a:t>
            </a:r>
            <a:r>
              <a:rPr lang="en-GB" sz="4800" b="1" dirty="0">
                <a:solidFill>
                  <a:schemeClr val="bg1"/>
                </a:solidFill>
              </a:rPr>
              <a:t> </a:t>
            </a:r>
            <a:r>
              <a:rPr lang="en-GB" sz="4800" b="1" dirty="0" err="1">
                <a:solidFill>
                  <a:schemeClr val="bg1"/>
                </a:solidFill>
              </a:rPr>
              <a:t>maak</a:t>
            </a:r>
            <a:r>
              <a:rPr lang="en-GB" sz="4800" b="1" dirty="0">
                <a:solidFill>
                  <a:schemeClr val="bg1"/>
                </a:solidFill>
              </a:rPr>
              <a:t> my </a:t>
            </a:r>
            <a:r>
              <a:rPr lang="en-GB" sz="4800" b="1" dirty="0" err="1">
                <a:solidFill>
                  <a:schemeClr val="bg1"/>
                </a:solidFill>
              </a:rPr>
              <a:t>bly</a:t>
            </a:r>
            <a:r>
              <a:rPr lang="en-GB" sz="4800" b="1" dirty="0">
                <a:solidFill>
                  <a:schemeClr val="bg1"/>
                </a:solidFill>
              </a:rPr>
              <a:t> </a:t>
            </a:r>
            <a:r>
              <a:rPr lang="en-GB" sz="4800" b="1" dirty="0" err="1">
                <a:solidFill>
                  <a:schemeClr val="bg1"/>
                </a:solidFill>
              </a:rPr>
              <a:t>en</a:t>
            </a:r>
            <a:r>
              <a:rPr lang="en-GB" sz="4800" b="1" dirty="0">
                <a:solidFill>
                  <a:schemeClr val="bg1"/>
                </a:solidFill>
              </a:rPr>
              <a:t> </a:t>
            </a:r>
            <a:r>
              <a:rPr lang="en-GB" sz="4800" b="1" dirty="0" err="1">
                <a:solidFill>
                  <a:schemeClr val="bg1"/>
                </a:solidFill>
              </a:rPr>
              <a:t>laat</a:t>
            </a:r>
            <a:r>
              <a:rPr lang="en-GB" sz="4800" b="1" dirty="0">
                <a:solidFill>
                  <a:schemeClr val="bg1"/>
                </a:solidFill>
              </a:rPr>
              <a:t> my </a:t>
            </a:r>
            <a:r>
              <a:rPr lang="en-GB" sz="4800" b="1" dirty="0" err="1">
                <a:solidFill>
                  <a:schemeClr val="bg1"/>
                </a:solidFill>
              </a:rPr>
              <a:t>soos</a:t>
            </a:r>
            <a:r>
              <a:rPr lang="en-GB" sz="4800" b="1" dirty="0">
                <a:solidFill>
                  <a:schemeClr val="bg1"/>
                </a:solidFill>
              </a:rPr>
              <a:t> ’n </a:t>
            </a:r>
            <a:r>
              <a:rPr lang="en-GB" sz="4800" b="1" dirty="0" err="1">
                <a:solidFill>
                  <a:schemeClr val="bg1"/>
                </a:solidFill>
              </a:rPr>
              <a:t>koning</a:t>
            </a:r>
            <a:r>
              <a:rPr lang="en-GB" sz="4800" b="1" dirty="0">
                <a:solidFill>
                  <a:schemeClr val="bg1"/>
                </a:solidFill>
              </a:rPr>
              <a:t> </a:t>
            </a:r>
            <a:r>
              <a:rPr lang="en-GB" sz="4800" b="1" dirty="0" err="1">
                <a:solidFill>
                  <a:schemeClr val="bg1"/>
                </a:solidFill>
              </a:rPr>
              <a:t>voel</a:t>
            </a:r>
            <a:r>
              <a:rPr lang="en-GB" sz="4800" b="1" dirty="0">
                <a:solidFill>
                  <a:schemeClr val="bg1"/>
                </a:solidFill>
              </a:rPr>
              <a:t>.</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GB" sz="4800" b="1" dirty="0" err="1">
                <a:solidFill>
                  <a:schemeClr val="bg1"/>
                </a:solidFill>
              </a:rPr>
              <a:t>Daarom</a:t>
            </a:r>
            <a:r>
              <a:rPr lang="en-GB" sz="4800" b="1" dirty="0">
                <a:solidFill>
                  <a:schemeClr val="bg1"/>
                </a:solidFill>
              </a:rPr>
              <a:t>, my </a:t>
            </a:r>
            <a:r>
              <a:rPr lang="en-GB" sz="4800" b="1" dirty="0" err="1">
                <a:solidFill>
                  <a:schemeClr val="bg1"/>
                </a:solidFill>
              </a:rPr>
              <a:t>goeie</a:t>
            </a:r>
            <a:r>
              <a:rPr lang="en-GB" sz="4800" b="1" dirty="0">
                <a:solidFill>
                  <a:schemeClr val="bg1"/>
                </a:solidFill>
              </a:rPr>
              <a:t> </a:t>
            </a:r>
            <a:r>
              <a:rPr lang="en-GB" sz="4800" b="1" dirty="0" err="1">
                <a:solidFill>
                  <a:schemeClr val="bg1"/>
                </a:solidFill>
              </a:rPr>
              <a:t>vriende</a:t>
            </a:r>
            <a:r>
              <a:rPr lang="en-GB" sz="4800" b="1" dirty="0">
                <a:solidFill>
                  <a:schemeClr val="bg1"/>
                </a:solidFill>
              </a:rPr>
              <a:t>, is </a:t>
            </a:r>
            <a:r>
              <a:rPr lang="en-GB" sz="4800" b="1" dirty="0" err="1">
                <a:solidFill>
                  <a:schemeClr val="bg1"/>
                </a:solidFill>
              </a:rPr>
              <a:t>dit</a:t>
            </a:r>
            <a:r>
              <a:rPr lang="en-GB" sz="4800" b="1" dirty="0">
                <a:solidFill>
                  <a:schemeClr val="bg1"/>
                </a:solidFill>
              </a:rPr>
              <a:t> </a:t>
            </a:r>
            <a:r>
              <a:rPr lang="en-GB" sz="4800" b="1" dirty="0" err="1">
                <a:solidFill>
                  <a:schemeClr val="bg1"/>
                </a:solidFill>
              </a:rPr>
              <a:t>vir</a:t>
            </a:r>
            <a:r>
              <a:rPr lang="en-GB" sz="4800" b="1" dirty="0">
                <a:solidFill>
                  <a:schemeClr val="bg1"/>
                </a:solidFill>
              </a:rPr>
              <a:t> my so </a:t>
            </a:r>
            <a:r>
              <a:rPr lang="en-GB" sz="4800" b="1" dirty="0" err="1">
                <a:solidFill>
                  <a:schemeClr val="bg1"/>
                </a:solidFill>
              </a:rPr>
              <a:t>belangrik</a:t>
            </a:r>
            <a:r>
              <a:rPr lang="en-GB" sz="4800" b="1" dirty="0">
                <a:solidFill>
                  <a:schemeClr val="bg1"/>
                </a:solidFill>
              </a:rPr>
              <a:t> </a:t>
            </a:r>
            <a:r>
              <a:rPr lang="en-GB" sz="4800" b="1" dirty="0" err="1">
                <a:solidFill>
                  <a:schemeClr val="bg1"/>
                </a:solidFill>
              </a:rPr>
              <a:t>dat</a:t>
            </a:r>
            <a:r>
              <a:rPr lang="en-GB" sz="4800" b="1" dirty="0">
                <a:solidFill>
                  <a:schemeClr val="bg1"/>
                </a:solidFill>
              </a:rPr>
              <a:t> </a:t>
            </a:r>
            <a:r>
              <a:rPr lang="en-GB" sz="4800" b="1" dirty="0" err="1">
                <a:solidFill>
                  <a:schemeClr val="bg1"/>
                </a:solidFill>
              </a:rPr>
              <a:t>julle</a:t>
            </a:r>
            <a:r>
              <a:rPr lang="en-GB" sz="4800" b="1" dirty="0">
                <a:solidFill>
                  <a:schemeClr val="bg1"/>
                </a:solidFill>
              </a:rPr>
              <a:t> </a:t>
            </a:r>
            <a:r>
              <a:rPr lang="en-GB" sz="4800" b="1" dirty="0" err="1">
                <a:solidFill>
                  <a:schemeClr val="bg1"/>
                </a:solidFill>
              </a:rPr>
              <a:t>getrou</a:t>
            </a:r>
            <a:r>
              <a:rPr lang="en-GB" sz="4800" b="1" dirty="0">
                <a:solidFill>
                  <a:schemeClr val="bg1"/>
                </a:solidFill>
              </a:rPr>
              <a:t> op die pad </a:t>
            </a:r>
            <a:r>
              <a:rPr lang="en-GB" sz="4800" b="1" dirty="0" err="1">
                <a:solidFill>
                  <a:schemeClr val="bg1"/>
                </a:solidFill>
              </a:rPr>
              <a:t>sal</a:t>
            </a:r>
            <a:r>
              <a:rPr lang="en-GB" sz="4800" b="1" dirty="0">
                <a:solidFill>
                  <a:schemeClr val="bg1"/>
                </a:solidFill>
              </a:rPr>
              <a:t> </a:t>
            </a:r>
            <a:r>
              <a:rPr lang="en-GB" sz="4800" b="1" dirty="0" err="1">
                <a:solidFill>
                  <a:schemeClr val="bg1"/>
                </a:solidFill>
              </a:rPr>
              <a:t>bly</a:t>
            </a:r>
            <a:r>
              <a:rPr lang="en-GB" sz="4800" b="1" dirty="0">
                <a:solidFill>
                  <a:schemeClr val="bg1"/>
                </a:solidFill>
              </a:rPr>
              <a:t> wat die Here </a:t>
            </a:r>
            <a:r>
              <a:rPr lang="en-GB" sz="4800" b="1" dirty="0" err="1">
                <a:solidFill>
                  <a:schemeClr val="bg1"/>
                </a:solidFill>
              </a:rPr>
              <a:t>vir</a:t>
            </a:r>
            <a:r>
              <a:rPr lang="en-GB" sz="4800" b="1" dirty="0">
                <a:solidFill>
                  <a:schemeClr val="bg1"/>
                </a:solidFill>
              </a:rPr>
              <a:t> </a:t>
            </a:r>
            <a:r>
              <a:rPr lang="en-GB" sz="4800" b="1" dirty="0" err="1">
                <a:solidFill>
                  <a:schemeClr val="bg1"/>
                </a:solidFill>
              </a:rPr>
              <a:t>ons</a:t>
            </a:r>
            <a:r>
              <a:rPr lang="en-GB" sz="4800" b="1" dirty="0">
                <a:solidFill>
                  <a:schemeClr val="bg1"/>
                </a:solidFill>
              </a:rPr>
              <a:t> </a:t>
            </a:r>
            <a:r>
              <a:rPr lang="en-GB" sz="4800" b="1" dirty="0" err="1">
                <a:solidFill>
                  <a:schemeClr val="bg1"/>
                </a:solidFill>
              </a:rPr>
              <a:t>gewys</a:t>
            </a:r>
            <a:r>
              <a:rPr lang="en-GB" sz="4800" b="1" dirty="0">
                <a:solidFill>
                  <a:schemeClr val="bg1"/>
                </a:solidFill>
              </a:rPr>
              <a:t> het.</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GB" sz="4800" b="1" dirty="0">
                <a:solidFill>
                  <a:schemeClr val="bg1"/>
                </a:solidFill>
              </a:rPr>
              <a:t>2Euodia </a:t>
            </a:r>
            <a:r>
              <a:rPr lang="en-GB" sz="4800" b="1" dirty="0" err="1">
                <a:solidFill>
                  <a:schemeClr val="bg1"/>
                </a:solidFill>
              </a:rPr>
              <a:t>en</a:t>
            </a:r>
            <a:r>
              <a:rPr lang="en-GB" sz="4800" b="1" dirty="0">
                <a:solidFill>
                  <a:schemeClr val="bg1"/>
                </a:solidFill>
              </a:rPr>
              <a:t> </a:t>
            </a:r>
            <a:r>
              <a:rPr lang="en-GB" sz="4800" b="1" dirty="0" err="1">
                <a:solidFill>
                  <a:schemeClr val="bg1"/>
                </a:solidFill>
              </a:rPr>
              <a:t>Sintige</a:t>
            </a:r>
            <a:r>
              <a:rPr lang="en-GB" sz="4800" b="1" dirty="0">
                <a:solidFill>
                  <a:schemeClr val="bg1"/>
                </a:solidFill>
              </a:rPr>
              <a:t>, </a:t>
            </a:r>
            <a:r>
              <a:rPr lang="en-GB" sz="4800" b="1" dirty="0" err="1">
                <a:solidFill>
                  <a:schemeClr val="bg1"/>
                </a:solidFill>
              </a:rPr>
              <a:t>ek</a:t>
            </a:r>
            <a:r>
              <a:rPr lang="en-GB" sz="4800" b="1" dirty="0">
                <a:solidFill>
                  <a:schemeClr val="bg1"/>
                </a:solidFill>
              </a:rPr>
              <a:t> </a:t>
            </a:r>
            <a:r>
              <a:rPr lang="en-GB" sz="4800" b="1" dirty="0" err="1">
                <a:solidFill>
                  <a:schemeClr val="bg1"/>
                </a:solidFill>
              </a:rPr>
              <a:t>vra</a:t>
            </a:r>
            <a:r>
              <a:rPr lang="en-GB" sz="4800" b="1" dirty="0">
                <a:solidFill>
                  <a:schemeClr val="bg1"/>
                </a:solidFill>
              </a:rPr>
              <a:t> </a:t>
            </a:r>
            <a:r>
              <a:rPr lang="en-GB" sz="4800" b="1" dirty="0" err="1">
                <a:solidFill>
                  <a:schemeClr val="bg1"/>
                </a:solidFill>
              </a:rPr>
              <a:t>julle</a:t>
            </a:r>
            <a:r>
              <a:rPr lang="en-GB" sz="4800" b="1" dirty="0">
                <a:solidFill>
                  <a:schemeClr val="bg1"/>
                </a:solidFill>
              </a:rPr>
              <a:t> </a:t>
            </a:r>
            <a:r>
              <a:rPr lang="en-GB" sz="4800" b="1" dirty="0" err="1">
                <a:solidFill>
                  <a:schemeClr val="bg1"/>
                </a:solidFill>
              </a:rPr>
              <a:t>baie</a:t>
            </a:r>
            <a:r>
              <a:rPr lang="en-GB" sz="4800" b="1" dirty="0">
                <a:solidFill>
                  <a:schemeClr val="bg1"/>
                </a:solidFill>
              </a:rPr>
              <a:t> </a:t>
            </a:r>
            <a:r>
              <a:rPr lang="en-GB" sz="4800" b="1" dirty="0" err="1">
                <a:solidFill>
                  <a:schemeClr val="bg1"/>
                </a:solidFill>
              </a:rPr>
              <a:t>mooi</a:t>
            </a:r>
            <a:r>
              <a:rPr lang="en-GB" sz="4800" b="1" dirty="0">
                <a:solidFill>
                  <a:schemeClr val="bg1"/>
                </a:solidFill>
              </a:rPr>
              <a:t>: los </a:t>
            </a:r>
            <a:r>
              <a:rPr lang="en-GB" sz="4800" b="1" dirty="0" err="1">
                <a:solidFill>
                  <a:schemeClr val="bg1"/>
                </a:solidFill>
              </a:rPr>
              <a:t>julle</a:t>
            </a:r>
            <a:r>
              <a:rPr lang="en-GB" sz="4800" b="1" dirty="0">
                <a:solidFill>
                  <a:schemeClr val="bg1"/>
                </a:solidFill>
              </a:rPr>
              <a:t> </a:t>
            </a:r>
            <a:r>
              <a:rPr lang="en-GB" sz="4800" b="1" dirty="0" err="1">
                <a:solidFill>
                  <a:schemeClr val="bg1"/>
                </a:solidFill>
              </a:rPr>
              <a:t>geskille</a:t>
            </a:r>
            <a:r>
              <a:rPr lang="en-GB" sz="4800" b="1" dirty="0">
                <a:solidFill>
                  <a:schemeClr val="bg1"/>
                </a:solidFill>
              </a:rPr>
              <a:t> op. </a:t>
            </a:r>
            <a:r>
              <a:rPr lang="en-GB" sz="4800" b="1" dirty="0" err="1">
                <a:solidFill>
                  <a:schemeClr val="bg1"/>
                </a:solidFill>
              </a:rPr>
              <a:t>Julle</a:t>
            </a:r>
            <a:r>
              <a:rPr lang="en-GB" sz="4800" b="1" dirty="0">
                <a:solidFill>
                  <a:schemeClr val="bg1"/>
                </a:solidFill>
              </a:rPr>
              <a:t> </a:t>
            </a:r>
            <a:r>
              <a:rPr lang="en-GB" sz="4800" b="1" dirty="0" err="1">
                <a:solidFill>
                  <a:schemeClr val="bg1"/>
                </a:solidFill>
              </a:rPr>
              <a:t>behoort</a:t>
            </a:r>
            <a:r>
              <a:rPr lang="en-GB" sz="4800" b="1" dirty="0">
                <a:solidFill>
                  <a:schemeClr val="bg1"/>
                </a:solidFill>
              </a:rPr>
              <a:t> </a:t>
            </a:r>
            <a:r>
              <a:rPr lang="en-GB" sz="4800" b="1" dirty="0" err="1">
                <a:solidFill>
                  <a:schemeClr val="bg1"/>
                </a:solidFill>
              </a:rPr>
              <a:t>mos</a:t>
            </a:r>
            <a:r>
              <a:rPr lang="en-GB" sz="4800" b="1" dirty="0">
                <a:solidFill>
                  <a:schemeClr val="bg1"/>
                </a:solidFill>
              </a:rPr>
              <a:t> al twee </a:t>
            </a:r>
            <a:r>
              <a:rPr lang="en-GB" sz="4800" b="1" dirty="0" err="1">
                <a:solidFill>
                  <a:schemeClr val="bg1"/>
                </a:solidFill>
              </a:rPr>
              <a:t>aan</a:t>
            </a:r>
            <a:r>
              <a:rPr lang="en-GB" sz="4800" b="1" dirty="0">
                <a:solidFill>
                  <a:schemeClr val="bg1"/>
                </a:solidFill>
              </a:rPr>
              <a:t> die Here. </a:t>
            </a:r>
            <a:r>
              <a:rPr lang="en-US" sz="4800" dirty="0">
                <a:solidFill>
                  <a:schemeClr val="bg1"/>
                </a:solidFill>
              </a:rPr>
              <a:t>.</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Filippense</a:t>
            </a:r>
            <a:r>
              <a:rPr lang="en-ZA" sz="6000" kern="0" dirty="0">
                <a:solidFill>
                  <a:schemeClr val="bg1"/>
                </a:solidFill>
              </a:rPr>
              <a:t> 4</a:t>
            </a:r>
          </a:p>
        </p:txBody>
      </p:sp>
    </p:spTree>
    <p:extLst>
      <p:ext uri="{BB962C8B-B14F-4D97-AF65-F5344CB8AC3E}">
        <p14:creationId xmlns:p14="http://schemas.microsoft.com/office/powerpoint/2010/main" val="2326569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 xmlns="33e77a83-5a87-48ae-9212-a1963549f2ae" xsi:nil="true"/>
    <Open_x0020_Containing_x0020_Folder xmlns="33e77a83-5a87-48ae-9212-a1963549f2ae" xsi:nil="true"/>
    <_dlc_DocId xmlns="70403649-5801-4472-b8e8-03f4b0112c9f">ZARR4ZAZY4HQ-1231363018-257079</_dlc_DocId>
    <_dlc_DocIdUrl xmlns="70403649-5801-4472-b8e8-03f4b0112c9f">
      <Url>https://shofaronline.sharepoint.com/_layouts/15/DocIdRedir.aspx?ID=ZARR4ZAZY4HQ-1231363018-257079</Url>
      <Description>ZARR4ZAZY4HQ-1231363018-257079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5" ma:contentTypeDescription="Create a new document." ma:contentTypeScope="" ma:versionID="4a4e72cb3500cb99a9f67604c69b6fbd">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5695484a33832c9a13a138bad4e44793"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EF63F5-4391-4481-A8E2-B464747A9E34}">
  <ds:schemaRefs>
    <ds:schemaRef ds:uri="http://schemas.microsoft.com/sharepoint/events"/>
  </ds:schemaRefs>
</ds:datastoreItem>
</file>

<file path=customXml/itemProps2.xml><?xml version="1.0" encoding="utf-8"?>
<ds:datastoreItem xmlns:ds="http://schemas.openxmlformats.org/officeDocument/2006/customXml" ds:itemID="{3DB72D05-3A4D-4D20-9E7C-466ABBE52701}">
  <ds:schemaRefs>
    <ds:schemaRef ds:uri="http://schemas.microsoft.com/sharepoint/v3/contenttype/forms"/>
  </ds:schemaRefs>
</ds:datastoreItem>
</file>

<file path=customXml/itemProps3.xml><?xml version="1.0" encoding="utf-8"?>
<ds:datastoreItem xmlns:ds="http://schemas.openxmlformats.org/officeDocument/2006/customXml" ds:itemID="{7AD8EE74-39E9-492F-9097-95095CC41985}">
  <ds:schemaRefs>
    <ds:schemaRef ds:uri="http://purl.org/dc/elements/1.1/"/>
    <ds:schemaRef ds:uri="http://purl.org/dc/dcmitype/"/>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 ds:uri="http://schemas.microsoft.com/office/infopath/2007/PartnerControls"/>
    <ds:schemaRef ds:uri="70403649-5801-4472-b8e8-03f4b0112c9f"/>
    <ds:schemaRef ds:uri="33e77a83-5a87-48ae-9212-a1963549f2ae"/>
  </ds:schemaRefs>
</ds:datastoreItem>
</file>

<file path=customXml/itemProps4.xml><?xml version="1.0" encoding="utf-8"?>
<ds:datastoreItem xmlns:ds="http://schemas.openxmlformats.org/officeDocument/2006/customXml" ds:itemID="{EA087D74-7BDB-455F-AC60-F841C9C48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3568</Words>
  <Application>Microsoft Office PowerPoint</Application>
  <PresentationFormat>Custom</PresentationFormat>
  <Paragraphs>436</Paragraphs>
  <Slides>50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Trade Gothic LT Std</vt:lpstr>
      <vt:lpstr>Trade Gothic LT Std Bold</vt:lpstr>
      <vt:lpstr>Trade Gothic LT Std Bold Conden</vt:lpstr>
      <vt:lpstr>Trade Gothic LT Std Condensed N</vt:lpstr>
      <vt:lpstr>Arial</vt:lpstr>
      <vt:lpstr>Bell MT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Rudolf Janse van Vuuren</dc:creator>
  <cp:lastModifiedBy>Louwrens, Renier Daneel (RD)</cp:lastModifiedBy>
  <cp:revision>41</cp:revision>
  <dcterms:created xsi:type="dcterms:W3CDTF">2021-11-18T11:02:30Z</dcterms:created>
  <dcterms:modified xsi:type="dcterms:W3CDTF">2022-10-02T05:51:06Z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009f6948-1998-4cef-b2cc-67436163d8a8</vt:lpwstr>
  </property>
</Properties>
</file>