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0" r:id="rId5"/>
    <p:sldId id="261" r:id="rId6"/>
    <p:sldId id="277" r:id="rId7"/>
    <p:sldId id="280" r:id="rId8"/>
    <p:sldId id="282" r:id="rId9"/>
    <p:sldId id="288" r:id="rId10"/>
    <p:sldId id="289" r:id="rId11"/>
    <p:sldId id="279" r:id="rId12"/>
    <p:sldId id="284" r:id="rId13"/>
    <p:sldId id="290" r:id="rId14"/>
    <p:sldId id="291" r:id="rId15"/>
    <p:sldId id="292" r:id="rId16"/>
    <p:sldId id="29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D4FB11-D193-8846-AA1E-499F550CFC15}"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4FB11-D193-8846-AA1E-499F550CFC15}"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4FB11-D193-8846-AA1E-499F550CFC15}"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4FB11-D193-8846-AA1E-499F550CFC15}"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4FB11-D193-8846-AA1E-499F550CFC15}"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D4FB11-D193-8846-AA1E-499F550CFC15}"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D4FB11-D193-8846-AA1E-499F550CFC15}"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4FB11-D193-8846-AA1E-499F550CFC15}"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4FB11-D193-8846-AA1E-499F550CFC15}"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4FB11-D193-8846-AA1E-499F550CFC15}"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4FB11-D193-8846-AA1E-499F550CFC15}"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9F0EC-7723-EE49-8F1C-919FCEBD48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4FB11-D193-8846-AA1E-499F550CFC15}" type="datetimeFigureOut">
              <a:rPr lang="en-US" smtClean="0"/>
              <a:t>3/18/2018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9F0EC-7723-EE49-8F1C-919FCEBD4855}" type="slidenum">
              <a:rPr lang="en-US" smtClean="0"/>
              <a:t>‹#›</a:t>
            </a:fld>
            <a:endParaRPr lang="en-US"/>
          </a:p>
        </p:txBody>
      </p:sp>
    </p:spTree>
    <p:extLst>
      <p:ext uri="{BB962C8B-B14F-4D97-AF65-F5344CB8AC3E}">
        <p14:creationId xmlns:p14="http://schemas.microsoft.com/office/powerpoint/2010/main" val="377512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za/url?sa=i&amp;rct=j&amp;q=&amp;esrc=s&amp;source=images&amp;cd=&amp;cad=rja&amp;uact=8&amp;ved=0ahUKEwjM5p6c8s_XAhVBlRQKHVo0BBQQjRwIBw&amp;url=https://www.pinterest.com/CraigRapp0620/golden-circle-start-with-why/&amp;psig=AOvVaw0xm-1bJfNHEx8PfG5Htg9C&amp;ust=1511361427926155"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81173" y="5011370"/>
            <a:ext cx="6143557" cy="553998"/>
          </a:xfrm>
          <a:prstGeom prst="rect">
            <a:avLst/>
          </a:prstGeom>
          <a:noFill/>
        </p:spPr>
        <p:txBody>
          <a:bodyPr wrap="square" rtlCol="0">
            <a:spAutoFit/>
          </a:bodyPr>
          <a:lstStyle/>
          <a:p>
            <a:pPr algn="ctr"/>
            <a:r>
              <a:rPr lang="en-US" sz="3000" i="1" dirty="0" smtClean="0">
                <a:solidFill>
                  <a:schemeClr val="bg1"/>
                </a:solidFill>
                <a:latin typeface="PT Serif" charset="0"/>
                <a:ea typeface="PT Serif" charset="0"/>
                <a:cs typeface="PT Serif" charset="0"/>
              </a:rPr>
              <a:t>Danelle Esterhuizen</a:t>
            </a:r>
            <a:endParaRPr lang="en-US" sz="3000" i="1" dirty="0">
              <a:solidFill>
                <a:schemeClr val="bg1"/>
              </a:solidFill>
              <a:latin typeface="PT Serif" charset="0"/>
              <a:ea typeface="PT Serif" charset="0"/>
              <a:cs typeface="PT Serif" charset="0"/>
            </a:endParaRPr>
          </a:p>
        </p:txBody>
      </p:sp>
      <p:sp>
        <p:nvSpPr>
          <p:cNvPr id="7" name="TextBox 6"/>
          <p:cNvSpPr txBox="1"/>
          <p:nvPr/>
        </p:nvSpPr>
        <p:spPr>
          <a:xfrm>
            <a:off x="848995" y="2810767"/>
            <a:ext cx="7446010" cy="1169551"/>
          </a:xfrm>
          <a:prstGeom prst="rect">
            <a:avLst/>
          </a:prstGeom>
          <a:noFill/>
        </p:spPr>
        <p:txBody>
          <a:bodyPr wrap="square" rtlCol="0">
            <a:spAutoFit/>
          </a:bodyPr>
          <a:lstStyle/>
          <a:p>
            <a:pPr algn="ctr"/>
            <a:r>
              <a:rPr lang="en-US" sz="3500" b="1" spc="600" dirty="0" err="1" smtClean="0">
                <a:solidFill>
                  <a:schemeClr val="bg1"/>
                </a:solidFill>
                <a:latin typeface="Muli ExtraBold" charset="0"/>
                <a:ea typeface="Muli ExtraBold" charset="0"/>
                <a:cs typeface="Muli ExtraBold" charset="0"/>
              </a:rPr>
              <a:t>Hy</a:t>
            </a:r>
            <a:r>
              <a:rPr lang="en-US" sz="3500" b="1" spc="600" dirty="0" smtClean="0">
                <a:solidFill>
                  <a:schemeClr val="bg1"/>
                </a:solidFill>
                <a:latin typeface="Muli ExtraBold" charset="0"/>
                <a:ea typeface="Muli ExtraBold" charset="0"/>
                <a:cs typeface="Muli ExtraBold" charset="0"/>
              </a:rPr>
              <a:t> </a:t>
            </a:r>
            <a:r>
              <a:rPr lang="en-US" sz="3500" b="1" spc="600" dirty="0" err="1" smtClean="0">
                <a:solidFill>
                  <a:schemeClr val="bg1"/>
                </a:solidFill>
                <a:latin typeface="Muli ExtraBold" charset="0"/>
                <a:ea typeface="Muli ExtraBold" charset="0"/>
                <a:cs typeface="Muli ExtraBold" charset="0"/>
              </a:rPr>
              <a:t>l</a:t>
            </a:r>
            <a:r>
              <a:rPr lang="en-US" sz="3500" b="1" spc="600" dirty="0" err="1" smtClean="0">
                <a:solidFill>
                  <a:schemeClr val="bg1"/>
                </a:solidFill>
                <a:latin typeface="Arial" panose="020B0604020202020204" pitchFamily="34" charset="0"/>
                <a:ea typeface="Muli ExtraBold" charset="0"/>
                <a:cs typeface="Arial" panose="020B0604020202020204" pitchFamily="34" charset="0"/>
              </a:rPr>
              <a:t>ê</a:t>
            </a:r>
            <a:r>
              <a:rPr lang="en-US" sz="3500" b="1" spc="600" dirty="0" smtClean="0">
                <a:solidFill>
                  <a:schemeClr val="bg1"/>
                </a:solidFill>
                <a:latin typeface="Arial" panose="020B0604020202020204" pitchFamily="34" charset="0"/>
                <a:ea typeface="Muli ExtraBold" charset="0"/>
                <a:cs typeface="Arial" panose="020B0604020202020204" pitchFamily="34" charset="0"/>
              </a:rPr>
              <a:t> </a:t>
            </a:r>
            <a:r>
              <a:rPr lang="en-US" sz="3500" b="1" spc="600" dirty="0" err="1" smtClean="0">
                <a:solidFill>
                  <a:schemeClr val="bg1"/>
                </a:solidFill>
                <a:latin typeface="Arial" panose="020B0604020202020204" pitchFamily="34" charset="0"/>
                <a:ea typeface="Muli ExtraBold" charset="0"/>
                <a:cs typeface="Arial" panose="020B0604020202020204" pitchFamily="34" charset="0"/>
              </a:rPr>
              <a:t>elke</a:t>
            </a:r>
            <a:r>
              <a:rPr lang="en-US" sz="3500" b="1" spc="600" dirty="0" smtClean="0">
                <a:solidFill>
                  <a:schemeClr val="bg1"/>
                </a:solidFill>
                <a:latin typeface="Arial" panose="020B0604020202020204" pitchFamily="34" charset="0"/>
                <a:ea typeface="Muli ExtraBold" charset="0"/>
                <a:cs typeface="Arial" panose="020B0604020202020204" pitchFamily="34" charset="0"/>
              </a:rPr>
              <a:t> </a:t>
            </a:r>
            <a:r>
              <a:rPr lang="en-US" sz="3500" b="1" spc="600" dirty="0" err="1" smtClean="0">
                <a:solidFill>
                  <a:schemeClr val="bg1"/>
                </a:solidFill>
                <a:latin typeface="Arial" panose="020B0604020202020204" pitchFamily="34" charset="0"/>
                <a:ea typeface="Muli ExtraBold" charset="0"/>
                <a:cs typeface="Arial" panose="020B0604020202020204" pitchFamily="34" charset="0"/>
              </a:rPr>
              <a:t>oggend</a:t>
            </a:r>
            <a:r>
              <a:rPr lang="en-US" sz="3500" b="1" spc="600" dirty="0" smtClean="0">
                <a:solidFill>
                  <a:schemeClr val="bg1"/>
                </a:solidFill>
                <a:latin typeface="Arial" panose="020B0604020202020204" pitchFamily="34" charset="0"/>
                <a:ea typeface="Muli ExtraBold" charset="0"/>
                <a:cs typeface="Arial" panose="020B0604020202020204" pitchFamily="34" charset="0"/>
              </a:rPr>
              <a:t> op </a:t>
            </a:r>
            <a:r>
              <a:rPr lang="en-US" sz="3500" b="1" spc="600" dirty="0" err="1" smtClean="0">
                <a:solidFill>
                  <a:schemeClr val="bg1"/>
                </a:solidFill>
                <a:latin typeface="Arial" panose="020B0604020202020204" pitchFamily="34" charset="0"/>
                <a:ea typeface="Muli ExtraBold" charset="0"/>
                <a:cs typeface="Arial" panose="020B0604020202020204" pitchFamily="34" charset="0"/>
              </a:rPr>
              <a:t>sy</a:t>
            </a:r>
            <a:r>
              <a:rPr lang="en-US" sz="3500" b="1" spc="600" dirty="0" smtClean="0">
                <a:solidFill>
                  <a:schemeClr val="bg1"/>
                </a:solidFill>
                <a:latin typeface="Arial" panose="020B0604020202020204" pitchFamily="34" charset="0"/>
                <a:ea typeface="Muli ExtraBold" charset="0"/>
                <a:cs typeface="Arial" panose="020B0604020202020204" pitchFamily="34" charset="0"/>
              </a:rPr>
              <a:t> </a:t>
            </a:r>
            <a:r>
              <a:rPr lang="en-US" sz="3500" b="1" spc="600" dirty="0" err="1" smtClean="0">
                <a:solidFill>
                  <a:schemeClr val="bg1"/>
                </a:solidFill>
                <a:latin typeface="Arial" panose="020B0604020202020204" pitchFamily="34" charset="0"/>
                <a:ea typeface="Muli ExtraBold" charset="0"/>
                <a:cs typeface="Arial" panose="020B0604020202020204" pitchFamily="34" charset="0"/>
              </a:rPr>
              <a:t>gesig</a:t>
            </a:r>
            <a:endParaRPr lang="en-US" sz="3500" b="1" spc="600" dirty="0">
              <a:solidFill>
                <a:schemeClr val="bg1"/>
              </a:solidFill>
              <a:latin typeface="Muli ExtraBold" charset="0"/>
              <a:ea typeface="Muli ExtraBold" charset="0"/>
              <a:cs typeface="Muli ExtraBold" charset="0"/>
            </a:endParaRPr>
          </a:p>
        </p:txBody>
      </p:sp>
    </p:spTree>
    <p:extLst>
      <p:ext uri="{BB962C8B-B14F-4D97-AF65-F5344CB8AC3E}">
        <p14:creationId xmlns:p14="http://schemas.microsoft.com/office/powerpoint/2010/main" val="66192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484910" y="996592"/>
            <a:ext cx="7994174" cy="4119076"/>
          </a:xfrm>
          <a:prstGeom prst="rect">
            <a:avLst/>
          </a:prstGeom>
          <a:noFill/>
        </p:spPr>
        <p:txBody>
          <a:bodyPr wrap="square" rtlCol="0">
            <a:spAutoFit/>
          </a:bodyPr>
          <a:lstStyle/>
          <a:p>
            <a:r>
              <a:rPr lang="en-US" sz="2400" dirty="0" smtClean="0">
                <a:solidFill>
                  <a:schemeClr val="bg1"/>
                </a:solidFill>
                <a:latin typeface="PT Serif" charset="0"/>
                <a:ea typeface="PT Serif" charset="0"/>
                <a:cs typeface="PT Serif" charset="0"/>
              </a:rPr>
              <a:t>Act 3:15 (ESV)</a:t>
            </a:r>
          </a:p>
          <a:p>
            <a:endParaRPr lang="en-US" sz="2400" i="1" dirty="0">
              <a:solidFill>
                <a:schemeClr val="bg1"/>
              </a:solidFill>
              <a:latin typeface="PT Serif" charset="0"/>
              <a:ea typeface="PT Serif" charset="0"/>
              <a:cs typeface="PT Serif" charset="0"/>
            </a:endParaRPr>
          </a:p>
          <a:p>
            <a:r>
              <a:rPr lang="en-US" sz="2400" dirty="0" smtClean="0">
                <a:solidFill>
                  <a:schemeClr val="bg1"/>
                </a:solidFill>
                <a:latin typeface="PT Serif" charset="0"/>
                <a:ea typeface="PT Serif" charset="0"/>
                <a:cs typeface="PT Serif" charset="0"/>
              </a:rPr>
              <a:t>…</a:t>
            </a:r>
            <a:r>
              <a:rPr lang="x-none" sz="2400" dirty="0" smtClean="0">
                <a:solidFill>
                  <a:schemeClr val="bg1"/>
                </a:solidFill>
                <a:latin typeface="PT Serif" charset="0"/>
                <a:ea typeface="PT Serif" charset="0"/>
                <a:cs typeface="PT Serif" charset="0"/>
              </a:rPr>
              <a:t>and </a:t>
            </a:r>
            <a:r>
              <a:rPr lang="x-none" sz="2400" dirty="0">
                <a:solidFill>
                  <a:schemeClr val="bg1"/>
                </a:solidFill>
                <a:latin typeface="PT Serif" charset="0"/>
                <a:ea typeface="PT Serif" charset="0"/>
                <a:cs typeface="PT Serif" charset="0"/>
              </a:rPr>
              <a:t>you killed the Author of life, whom God raised from the dead. </a:t>
            </a:r>
            <a:r>
              <a:rPr lang="x-none" sz="2400" dirty="0">
                <a:solidFill>
                  <a:schemeClr val="bg1"/>
                </a:solidFill>
                <a:latin typeface="PT Serif" charset="0"/>
                <a:ea typeface="PT Serif" charset="0"/>
                <a:cs typeface="PT Serif" charset="0"/>
              </a:rPr>
              <a:t>To this we are witnesses. </a:t>
            </a:r>
            <a:endParaRPr lang="en-ZA" sz="2400" dirty="0">
              <a:solidFill>
                <a:schemeClr val="bg1"/>
              </a:solidFill>
              <a:latin typeface="PT Serif" charset="0"/>
              <a:ea typeface="PT Serif" charset="0"/>
              <a:cs typeface="PT Serif" charset="0"/>
            </a:endParaRPr>
          </a:p>
          <a:p>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r>
              <a:rPr lang="en-US" sz="2200" i="1" dirty="0" smtClean="0">
                <a:solidFill>
                  <a:schemeClr val="bg1"/>
                </a:solidFill>
                <a:latin typeface="PT Serif" charset="0"/>
                <a:ea typeface="PT Serif" charset="0"/>
                <a:cs typeface="PT Serif" charset="0"/>
              </a:rPr>
              <a:t> </a:t>
            </a:r>
            <a:endParaRPr lang="en-US" sz="2200" i="1" dirty="0">
              <a:solidFill>
                <a:schemeClr val="bg1"/>
              </a:solidFill>
              <a:latin typeface="PT Serif" charset="0"/>
              <a:ea typeface="PT Serif" charset="0"/>
              <a:cs typeface="PT Serif" charset="0"/>
            </a:endParaRPr>
          </a:p>
        </p:txBody>
      </p:sp>
    </p:spTree>
    <p:extLst>
      <p:ext uri="{BB962C8B-B14F-4D97-AF65-F5344CB8AC3E}">
        <p14:creationId xmlns:p14="http://schemas.microsoft.com/office/powerpoint/2010/main" val="1528498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484910" y="996592"/>
            <a:ext cx="7994174" cy="5965736"/>
          </a:xfrm>
          <a:prstGeom prst="rect">
            <a:avLst/>
          </a:prstGeom>
          <a:noFill/>
        </p:spPr>
        <p:txBody>
          <a:bodyPr wrap="square" rtlCol="0">
            <a:spAutoFit/>
          </a:bodyPr>
          <a:lstStyle/>
          <a:p>
            <a:r>
              <a:rPr lang="en-US" sz="2400" dirty="0" smtClean="0">
                <a:solidFill>
                  <a:schemeClr val="bg1"/>
                </a:solidFill>
                <a:latin typeface="PT Serif" charset="0"/>
                <a:ea typeface="PT Serif" charset="0"/>
                <a:cs typeface="PT Serif" charset="0"/>
              </a:rPr>
              <a:t>Joh 16</a:t>
            </a:r>
          </a:p>
          <a:p>
            <a:endParaRPr lang="en-US" sz="2400" i="1" dirty="0">
              <a:solidFill>
                <a:schemeClr val="bg1"/>
              </a:solidFill>
              <a:latin typeface="PT Serif" charset="0"/>
              <a:ea typeface="PT Serif" charset="0"/>
              <a:cs typeface="PT Serif" charset="0"/>
            </a:endParaRPr>
          </a:p>
          <a:p>
            <a:r>
              <a:rPr lang="nl-NL" sz="2400" dirty="0" smtClean="0">
                <a:solidFill>
                  <a:schemeClr val="bg1"/>
                </a:solidFill>
                <a:latin typeface="PT Serif" charset="0"/>
                <a:ea typeface="PT Serif" charset="0"/>
                <a:cs typeface="PT Serif" charset="0"/>
              </a:rPr>
              <a:t>8  </a:t>
            </a:r>
            <a:r>
              <a:rPr lang="nl-NL" sz="2400" dirty="0">
                <a:solidFill>
                  <a:schemeClr val="bg1"/>
                </a:solidFill>
                <a:latin typeface="PT Serif" charset="0"/>
                <a:ea typeface="PT Serif" charset="0"/>
                <a:cs typeface="PT Serif" charset="0"/>
              </a:rPr>
              <a:t>en as Hy kom, sal Hy die wêreld oortuig van sonde en van geregtigheid en van oordeel: </a:t>
            </a:r>
          </a:p>
          <a:p>
            <a:r>
              <a:rPr lang="nl-NL" sz="2400" dirty="0" smtClean="0">
                <a:solidFill>
                  <a:schemeClr val="bg1"/>
                </a:solidFill>
                <a:latin typeface="PT Serif" charset="0"/>
                <a:ea typeface="PT Serif" charset="0"/>
                <a:cs typeface="PT Serif" charset="0"/>
              </a:rPr>
              <a:t>9  </a:t>
            </a:r>
            <a:r>
              <a:rPr lang="nl-NL" sz="2400" dirty="0">
                <a:solidFill>
                  <a:schemeClr val="bg1"/>
                </a:solidFill>
                <a:latin typeface="PT Serif" charset="0"/>
                <a:ea typeface="PT Serif" charset="0"/>
                <a:cs typeface="PT Serif" charset="0"/>
              </a:rPr>
              <a:t>van sonde, omdat hulle in My nie glo nie; </a:t>
            </a:r>
          </a:p>
          <a:p>
            <a:pPr marL="457200" indent="-457200">
              <a:buAutoNum type="arabicPlain" startAt="10"/>
            </a:pPr>
            <a:r>
              <a:rPr lang="nl-NL" sz="2400" dirty="0" smtClean="0">
                <a:solidFill>
                  <a:schemeClr val="bg1"/>
                </a:solidFill>
                <a:latin typeface="PT Serif" charset="0"/>
                <a:ea typeface="PT Serif" charset="0"/>
                <a:cs typeface="PT Serif" charset="0"/>
              </a:rPr>
              <a:t>en </a:t>
            </a:r>
            <a:r>
              <a:rPr lang="nl-NL" sz="2400" dirty="0">
                <a:solidFill>
                  <a:schemeClr val="bg1"/>
                </a:solidFill>
                <a:latin typeface="PT Serif" charset="0"/>
                <a:ea typeface="PT Serif" charset="0"/>
                <a:cs typeface="PT Serif" charset="0"/>
              </a:rPr>
              <a:t>van geregtigheid, omdat Ek na my Vader gaan en julle My nie meer sal sien nie; </a:t>
            </a:r>
          </a:p>
          <a:p>
            <a:r>
              <a:rPr lang="nl-NL" sz="2400" dirty="0" smtClean="0">
                <a:solidFill>
                  <a:schemeClr val="bg1"/>
                </a:solidFill>
                <a:latin typeface="PT Serif" charset="0"/>
                <a:ea typeface="PT Serif" charset="0"/>
                <a:cs typeface="PT Serif" charset="0"/>
              </a:rPr>
              <a:t>11  </a:t>
            </a:r>
            <a:r>
              <a:rPr lang="nl-NL" sz="2400" dirty="0">
                <a:solidFill>
                  <a:schemeClr val="bg1"/>
                </a:solidFill>
                <a:latin typeface="PT Serif" charset="0"/>
                <a:ea typeface="PT Serif" charset="0"/>
                <a:cs typeface="PT Serif" charset="0"/>
              </a:rPr>
              <a:t>en van oordeel, omdat die owerste van hierdie wêreld geoordeel is.</a:t>
            </a:r>
          </a:p>
          <a:p>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r>
              <a:rPr lang="en-US" sz="2200" i="1" dirty="0" smtClean="0">
                <a:solidFill>
                  <a:schemeClr val="bg1"/>
                </a:solidFill>
                <a:latin typeface="PT Serif" charset="0"/>
                <a:ea typeface="PT Serif" charset="0"/>
                <a:cs typeface="PT Serif" charset="0"/>
              </a:rPr>
              <a:t> </a:t>
            </a:r>
            <a:endParaRPr lang="en-US" sz="2200" i="1" dirty="0">
              <a:solidFill>
                <a:schemeClr val="bg1"/>
              </a:solidFill>
              <a:latin typeface="PT Serif" charset="0"/>
              <a:ea typeface="PT Serif" charset="0"/>
              <a:cs typeface="PT Serif" charset="0"/>
            </a:endParaRPr>
          </a:p>
        </p:txBody>
      </p:sp>
    </p:spTree>
    <p:extLst>
      <p:ext uri="{BB962C8B-B14F-4D97-AF65-F5344CB8AC3E}">
        <p14:creationId xmlns:p14="http://schemas.microsoft.com/office/powerpoint/2010/main" val="3022190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484910" y="996592"/>
            <a:ext cx="7994174" cy="5227072"/>
          </a:xfrm>
          <a:prstGeom prst="rect">
            <a:avLst/>
          </a:prstGeom>
          <a:noFill/>
        </p:spPr>
        <p:txBody>
          <a:bodyPr wrap="square" rtlCol="0">
            <a:spAutoFit/>
          </a:bodyPr>
          <a:lstStyle/>
          <a:p>
            <a:r>
              <a:rPr lang="nl-NL" sz="2400" dirty="0" smtClean="0">
                <a:solidFill>
                  <a:schemeClr val="bg1"/>
                </a:solidFill>
                <a:latin typeface="PT Serif" charset="0"/>
                <a:ea typeface="PT Serif" charset="0"/>
                <a:cs typeface="PT Serif" charset="0"/>
              </a:rPr>
              <a:t>Rom 8</a:t>
            </a:r>
          </a:p>
          <a:p>
            <a:endParaRPr lang="nl-NL" sz="2400" dirty="0">
              <a:solidFill>
                <a:schemeClr val="bg1"/>
              </a:solidFill>
              <a:latin typeface="PT Serif" charset="0"/>
              <a:ea typeface="PT Serif" charset="0"/>
              <a:cs typeface="PT Serif" charset="0"/>
            </a:endParaRPr>
          </a:p>
          <a:p>
            <a:r>
              <a:rPr lang="nl-NL" sz="2400" dirty="0" smtClean="0">
                <a:solidFill>
                  <a:schemeClr val="bg1"/>
                </a:solidFill>
                <a:latin typeface="PT Serif" charset="0"/>
                <a:ea typeface="PT Serif" charset="0"/>
                <a:cs typeface="PT Serif" charset="0"/>
              </a:rPr>
              <a:t>16  </a:t>
            </a:r>
            <a:r>
              <a:rPr lang="nl-NL" sz="2400" dirty="0">
                <a:solidFill>
                  <a:schemeClr val="bg1"/>
                </a:solidFill>
                <a:latin typeface="PT Serif" charset="0"/>
                <a:ea typeface="PT Serif" charset="0"/>
                <a:cs typeface="PT Serif" charset="0"/>
              </a:rPr>
              <a:t>Die Gees self getuig saam met ons gees dat ons kinders van God is; </a:t>
            </a:r>
          </a:p>
          <a:p>
            <a:r>
              <a:rPr lang="nl-NL" sz="2400" dirty="0" smtClean="0">
                <a:solidFill>
                  <a:schemeClr val="bg1"/>
                </a:solidFill>
                <a:latin typeface="PT Serif" charset="0"/>
                <a:ea typeface="PT Serif" charset="0"/>
                <a:cs typeface="PT Serif" charset="0"/>
              </a:rPr>
              <a:t>17  </a:t>
            </a:r>
            <a:r>
              <a:rPr lang="nl-NL" sz="2400" dirty="0">
                <a:solidFill>
                  <a:schemeClr val="bg1"/>
                </a:solidFill>
                <a:latin typeface="PT Serif" charset="0"/>
                <a:ea typeface="PT Serif" charset="0"/>
                <a:cs typeface="PT Serif" charset="0"/>
              </a:rPr>
              <a:t>en as ons kinders is, dan ook erfgename, erfgename van God en mede erfgename van Christus, as ons naamlik saam met Hom ly, sodat ons ook saam met Hom verheerlik kan word. </a:t>
            </a: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r>
              <a:rPr lang="en-US" sz="2200" i="1" dirty="0" smtClean="0">
                <a:solidFill>
                  <a:schemeClr val="bg1"/>
                </a:solidFill>
                <a:latin typeface="PT Serif" charset="0"/>
                <a:ea typeface="PT Serif" charset="0"/>
                <a:cs typeface="PT Serif" charset="0"/>
              </a:rPr>
              <a:t> </a:t>
            </a:r>
            <a:endParaRPr lang="en-US" sz="2200" i="1" dirty="0">
              <a:solidFill>
                <a:schemeClr val="bg1"/>
              </a:solidFill>
              <a:latin typeface="PT Serif" charset="0"/>
              <a:ea typeface="PT Serif" charset="0"/>
              <a:cs typeface="PT Serif" charset="0"/>
            </a:endParaRPr>
          </a:p>
        </p:txBody>
      </p:sp>
    </p:spTree>
    <p:extLst>
      <p:ext uri="{BB962C8B-B14F-4D97-AF65-F5344CB8AC3E}">
        <p14:creationId xmlns:p14="http://schemas.microsoft.com/office/powerpoint/2010/main" val="589148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484910" y="996592"/>
            <a:ext cx="7994174" cy="4421723"/>
          </a:xfrm>
          <a:prstGeom prst="rect">
            <a:avLst/>
          </a:prstGeom>
          <a:noFill/>
        </p:spPr>
        <p:txBody>
          <a:bodyPr wrap="square" rtlCol="0">
            <a:spAutoFit/>
          </a:bodyPr>
          <a:lstStyle/>
          <a:p>
            <a:r>
              <a:rPr lang="nl-NL" sz="2400" dirty="0" smtClean="0">
                <a:solidFill>
                  <a:schemeClr val="bg1"/>
                </a:solidFill>
                <a:latin typeface="PT Serif" charset="0"/>
                <a:ea typeface="PT Serif" charset="0"/>
                <a:cs typeface="PT Serif" charset="0"/>
              </a:rPr>
              <a:t>Joh 14</a:t>
            </a:r>
          </a:p>
          <a:p>
            <a:endParaRPr lang="nl-NL" sz="2400" dirty="0">
              <a:solidFill>
                <a:schemeClr val="bg1"/>
              </a:solidFill>
              <a:latin typeface="PT Serif" charset="0"/>
              <a:ea typeface="PT Serif" charset="0"/>
              <a:cs typeface="PT Serif" charset="0"/>
            </a:endParaRPr>
          </a:p>
          <a:p>
            <a:r>
              <a:rPr lang="nl-NL" sz="2400" dirty="0" smtClean="0">
                <a:solidFill>
                  <a:schemeClr val="bg1"/>
                </a:solidFill>
                <a:latin typeface="PT Serif" charset="0"/>
                <a:ea typeface="PT Serif" charset="0"/>
                <a:cs typeface="PT Serif" charset="0"/>
              </a:rPr>
              <a:t>12  </a:t>
            </a:r>
            <a:r>
              <a:rPr lang="nl-NL" sz="2400" dirty="0">
                <a:solidFill>
                  <a:schemeClr val="bg1"/>
                </a:solidFill>
                <a:latin typeface="PT Serif" charset="0"/>
                <a:ea typeface="PT Serif" charset="0"/>
                <a:cs typeface="PT Serif" charset="0"/>
              </a:rPr>
              <a:t>Voorwaar, voorwaar Ek sê vir julle, wie in My glo—die werke wat Ek doen, sal hy ook doen; en hy sal groter werke doen as dit, omdat Ek na my Vader gaan. </a:t>
            </a:r>
          </a:p>
          <a:p>
            <a:r>
              <a:rPr lang="nl-NL" sz="2400" dirty="0" smtClean="0">
                <a:solidFill>
                  <a:schemeClr val="bg1"/>
                </a:solidFill>
                <a:latin typeface="PT Serif" charset="0"/>
                <a:ea typeface="PT Serif" charset="0"/>
                <a:cs typeface="PT Serif" charset="0"/>
              </a:rPr>
              <a:t>13  </a:t>
            </a:r>
            <a:r>
              <a:rPr lang="nl-NL" sz="2400" dirty="0">
                <a:solidFill>
                  <a:schemeClr val="bg1"/>
                </a:solidFill>
                <a:latin typeface="PT Serif" charset="0"/>
                <a:ea typeface="PT Serif" charset="0"/>
                <a:cs typeface="PT Serif" charset="0"/>
              </a:rPr>
              <a:t>En wat julle ook al in my Naam mag vra, dit sal Ek doen, sodat die Vader in die Seun verheerlik kan word.</a:t>
            </a: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r>
              <a:rPr lang="en-US" sz="2200" i="1" dirty="0" smtClean="0">
                <a:solidFill>
                  <a:schemeClr val="bg1"/>
                </a:solidFill>
                <a:latin typeface="PT Serif" charset="0"/>
                <a:ea typeface="PT Serif" charset="0"/>
                <a:cs typeface="PT Serif" charset="0"/>
              </a:rPr>
              <a:t> </a:t>
            </a:r>
            <a:endParaRPr lang="en-US" sz="2200" i="1" dirty="0">
              <a:solidFill>
                <a:schemeClr val="bg1"/>
              </a:solidFill>
              <a:latin typeface="PT Serif" charset="0"/>
              <a:ea typeface="PT Serif" charset="0"/>
              <a:cs typeface="PT Serif" charset="0"/>
            </a:endParaRPr>
          </a:p>
        </p:txBody>
      </p:sp>
    </p:spTree>
    <p:extLst>
      <p:ext uri="{BB962C8B-B14F-4D97-AF65-F5344CB8AC3E}">
        <p14:creationId xmlns:p14="http://schemas.microsoft.com/office/powerpoint/2010/main" val="244418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441314" y="6471582"/>
            <a:ext cx="6261371" cy="369332"/>
          </a:xfrm>
          <a:prstGeom prst="rect">
            <a:avLst/>
          </a:prstGeom>
          <a:noFill/>
        </p:spPr>
        <p:txBody>
          <a:bodyPr wrap="square" rtlCol="0">
            <a:spAutoFit/>
          </a:bodyPr>
          <a:lstStyle/>
          <a:p>
            <a:r>
              <a:rPr lang="en-US" i="1" dirty="0" err="1" smtClean="0">
                <a:solidFill>
                  <a:schemeClr val="bg1"/>
                </a:solidFill>
                <a:latin typeface="PT Serif" charset="0"/>
                <a:ea typeface="PT Serif" charset="0"/>
                <a:cs typeface="PT Serif" charset="0"/>
              </a:rPr>
              <a:t>Hoekom</a:t>
            </a:r>
            <a:r>
              <a:rPr lang="en-US" i="1" dirty="0" smtClean="0">
                <a:solidFill>
                  <a:schemeClr val="bg1"/>
                </a:solidFill>
                <a:latin typeface="PT Serif" charset="0"/>
                <a:ea typeface="PT Serif" charset="0"/>
                <a:cs typeface="PT Serif" charset="0"/>
              </a:rPr>
              <a:t> </a:t>
            </a:r>
            <a:r>
              <a:rPr lang="en-US" i="1" dirty="0" err="1" smtClean="0">
                <a:solidFill>
                  <a:schemeClr val="bg1"/>
                </a:solidFill>
                <a:latin typeface="PT Serif" charset="0"/>
                <a:ea typeface="PT Serif" charset="0"/>
                <a:cs typeface="PT Serif" charset="0"/>
              </a:rPr>
              <a:t>gebed</a:t>
            </a:r>
            <a:endParaRPr lang="en-US" i="1" dirty="0">
              <a:solidFill>
                <a:schemeClr val="bg1"/>
              </a:solidFill>
              <a:latin typeface="PT Serif" charset="0"/>
              <a:ea typeface="PT Serif" charset="0"/>
              <a:cs typeface="PT Serif" charset="0"/>
            </a:endParaRPr>
          </a:p>
        </p:txBody>
      </p:sp>
      <p:pic>
        <p:nvPicPr>
          <p:cNvPr id="6" name="Picture 4" descr="Image result for simon sinek golden circle">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84337" y="3328242"/>
            <a:ext cx="3154318" cy="27732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2843" y="817418"/>
            <a:ext cx="7005812" cy="1754326"/>
          </a:xfrm>
          <a:prstGeom prst="rect">
            <a:avLst/>
          </a:prstGeom>
          <a:noFill/>
        </p:spPr>
        <p:txBody>
          <a:bodyPr wrap="square" rtlCol="0">
            <a:spAutoFit/>
          </a:bodyPr>
          <a:lstStyle/>
          <a:p>
            <a:pPr algn="r" defTabSz="457200"/>
            <a:r>
              <a:rPr lang="en-ZA" sz="3600" dirty="0">
                <a:solidFill>
                  <a:srgbClr val="0075C9"/>
                </a:solidFill>
                <a:latin typeface="Arial"/>
              </a:rPr>
              <a:t>People don’t buy </a:t>
            </a:r>
            <a:r>
              <a:rPr lang="en-ZA" sz="3600" b="1" dirty="0">
                <a:solidFill>
                  <a:srgbClr val="0075C9"/>
                </a:solidFill>
                <a:latin typeface="Arial"/>
              </a:rPr>
              <a:t>what</a:t>
            </a:r>
            <a:r>
              <a:rPr lang="en-ZA" sz="3600" dirty="0">
                <a:solidFill>
                  <a:srgbClr val="0075C9"/>
                </a:solidFill>
                <a:latin typeface="Arial"/>
              </a:rPr>
              <a:t> you do. They buy </a:t>
            </a:r>
            <a:r>
              <a:rPr lang="en-ZA" sz="3600" b="1" dirty="0">
                <a:solidFill>
                  <a:srgbClr val="0075C9"/>
                </a:solidFill>
                <a:latin typeface="Arial"/>
              </a:rPr>
              <a:t>why</a:t>
            </a:r>
            <a:r>
              <a:rPr lang="en-ZA" sz="3600" dirty="0">
                <a:solidFill>
                  <a:srgbClr val="0075C9"/>
                </a:solidFill>
                <a:latin typeface="Arial"/>
              </a:rPr>
              <a:t> you do it.</a:t>
            </a:r>
          </a:p>
          <a:p>
            <a:pPr algn="r" defTabSz="457200"/>
            <a:endParaRPr lang="en-ZA" dirty="0">
              <a:solidFill>
                <a:srgbClr val="10181F"/>
              </a:solidFill>
              <a:latin typeface="Arial"/>
            </a:endParaRPr>
          </a:p>
          <a:p>
            <a:pPr algn="r" defTabSz="457200"/>
            <a:r>
              <a:rPr lang="en-ZA" dirty="0">
                <a:solidFill>
                  <a:srgbClr val="0075C9"/>
                </a:solidFill>
                <a:latin typeface="Arial"/>
              </a:rPr>
              <a:t>~ Simon Sinek </a:t>
            </a:r>
          </a:p>
        </p:txBody>
      </p:sp>
    </p:spTree>
    <p:extLst>
      <p:ext uri="{BB962C8B-B14F-4D97-AF65-F5344CB8AC3E}">
        <p14:creationId xmlns:p14="http://schemas.microsoft.com/office/powerpoint/2010/main" val="123160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762000" y="996592"/>
            <a:ext cx="7883236" cy="7140416"/>
          </a:xfrm>
          <a:prstGeom prst="rect">
            <a:avLst/>
          </a:prstGeom>
          <a:noFill/>
        </p:spPr>
        <p:txBody>
          <a:bodyPr wrap="square" rtlCol="0">
            <a:spAutoFit/>
          </a:bodyPr>
          <a:lstStyle/>
          <a:p>
            <a:pPr algn="r">
              <a:lnSpc>
                <a:spcPts val="3420"/>
              </a:lnSpc>
            </a:pPr>
            <a:r>
              <a:rPr lang="nl-NL" sz="2800" i="1" dirty="0" smtClean="0">
                <a:solidFill>
                  <a:schemeClr val="bg1"/>
                </a:solidFill>
                <a:latin typeface="PT Serif" charset="0"/>
                <a:ea typeface="PT Serif" charset="0"/>
                <a:cs typeface="PT Serif" charset="0"/>
              </a:rPr>
              <a:t>Markus 1:  35 – 39</a:t>
            </a:r>
          </a:p>
          <a:p>
            <a:endParaRPr lang="en-US" sz="2400" dirty="0" smtClean="0">
              <a:solidFill>
                <a:schemeClr val="bg1"/>
              </a:solidFill>
              <a:latin typeface="PT Serif" charset="0"/>
              <a:ea typeface="PT Serif" charset="0"/>
              <a:cs typeface="PT Serif" charset="0"/>
            </a:endParaRPr>
          </a:p>
          <a:p>
            <a:r>
              <a:rPr lang="en-US" sz="2400" dirty="0" smtClean="0">
                <a:solidFill>
                  <a:schemeClr val="bg1"/>
                </a:solidFill>
                <a:latin typeface="PT Serif" charset="0"/>
                <a:ea typeface="PT Serif" charset="0"/>
                <a:cs typeface="PT Serif" charset="0"/>
              </a:rPr>
              <a:t>3</a:t>
            </a:r>
            <a:r>
              <a:rPr lang="x-none" sz="2400" dirty="0">
                <a:solidFill>
                  <a:schemeClr val="bg1"/>
                </a:solidFill>
                <a:latin typeface="PT Serif" charset="0"/>
                <a:ea typeface="PT Serif" charset="0"/>
                <a:cs typeface="PT Serif" charset="0"/>
              </a:rPr>
              <a:t>5</a:t>
            </a:r>
            <a:r>
              <a:rPr lang="x-none" sz="2400" dirty="0">
                <a:solidFill>
                  <a:schemeClr val="bg1"/>
                </a:solidFill>
                <a:latin typeface="PT Serif" charset="0"/>
                <a:ea typeface="PT Serif" charset="0"/>
                <a:cs typeface="PT Serif" charset="0"/>
              </a:rPr>
              <a:t>  En vroeg in die môre, nog diep in die nag, het Hy opgestaan en uitgegaan en na ‘n eensame plek vertrek en daar gebid. </a:t>
            </a:r>
            <a:endParaRPr lang="en-ZA" sz="2400" dirty="0">
              <a:solidFill>
                <a:schemeClr val="bg1"/>
              </a:solidFill>
              <a:latin typeface="PT Serif" charset="0"/>
              <a:ea typeface="PT Serif" charset="0"/>
              <a:cs typeface="PT Serif" charset="0"/>
            </a:endParaRPr>
          </a:p>
          <a:p>
            <a:r>
              <a:rPr lang="x-none" sz="2400" dirty="0">
                <a:solidFill>
                  <a:schemeClr val="bg1"/>
                </a:solidFill>
                <a:latin typeface="PT Serif" charset="0"/>
                <a:ea typeface="PT Serif" charset="0"/>
                <a:cs typeface="PT Serif" charset="0"/>
              </a:rPr>
              <a:t>36</a:t>
            </a:r>
            <a:r>
              <a:rPr lang="x-none" sz="2400" dirty="0">
                <a:solidFill>
                  <a:schemeClr val="bg1"/>
                </a:solidFill>
                <a:latin typeface="PT Serif" charset="0"/>
                <a:ea typeface="PT Serif" charset="0"/>
                <a:cs typeface="PT Serif" charset="0"/>
              </a:rPr>
              <a:t>  En Simon en die wat by hom was, het Hom gevolg. </a:t>
            </a:r>
            <a:r>
              <a:rPr lang="en-ZA" sz="2400" dirty="0">
                <a:solidFill>
                  <a:schemeClr val="bg1"/>
                </a:solidFill>
                <a:latin typeface="PT Serif" charset="0"/>
                <a:ea typeface="PT Serif" charset="0"/>
                <a:cs typeface="PT Serif" charset="0"/>
              </a:rPr>
              <a:t> </a:t>
            </a:r>
            <a:endParaRPr lang="en-ZA" sz="2400" dirty="0">
              <a:solidFill>
                <a:schemeClr val="bg1"/>
              </a:solidFill>
              <a:latin typeface="PT Serif" charset="0"/>
              <a:ea typeface="PT Serif" charset="0"/>
              <a:cs typeface="PT Serif" charset="0"/>
            </a:endParaRPr>
          </a:p>
          <a:p>
            <a:r>
              <a:rPr lang="x-none" sz="2400" dirty="0">
                <a:solidFill>
                  <a:schemeClr val="bg1"/>
                </a:solidFill>
                <a:latin typeface="PT Serif" charset="0"/>
                <a:ea typeface="PT Serif" charset="0"/>
                <a:cs typeface="PT Serif" charset="0"/>
              </a:rPr>
              <a:t>37</a:t>
            </a:r>
            <a:r>
              <a:rPr lang="x-none" sz="2400" dirty="0">
                <a:solidFill>
                  <a:schemeClr val="bg1"/>
                </a:solidFill>
                <a:latin typeface="PT Serif" charset="0"/>
                <a:ea typeface="PT Serif" charset="0"/>
                <a:cs typeface="PT Serif" charset="0"/>
              </a:rPr>
              <a:t>  En toe hulle Hom vind, sê hulle vir Hom: Almal soek U. </a:t>
            </a:r>
            <a:endParaRPr lang="en-ZA" sz="2400" dirty="0">
              <a:solidFill>
                <a:schemeClr val="bg1"/>
              </a:solidFill>
              <a:latin typeface="PT Serif" charset="0"/>
              <a:ea typeface="PT Serif" charset="0"/>
              <a:cs typeface="PT Serif" charset="0"/>
            </a:endParaRPr>
          </a:p>
          <a:p>
            <a:r>
              <a:rPr lang="x-none" sz="2400" dirty="0">
                <a:solidFill>
                  <a:schemeClr val="bg1"/>
                </a:solidFill>
                <a:latin typeface="PT Serif" charset="0"/>
                <a:ea typeface="PT Serif" charset="0"/>
                <a:cs typeface="PT Serif" charset="0"/>
              </a:rPr>
              <a:t>38</a:t>
            </a:r>
            <a:r>
              <a:rPr lang="x-none" sz="2400" dirty="0">
                <a:solidFill>
                  <a:schemeClr val="bg1"/>
                </a:solidFill>
                <a:latin typeface="PT Serif" charset="0"/>
                <a:ea typeface="PT Serif" charset="0"/>
                <a:cs typeface="PT Serif" charset="0"/>
              </a:rPr>
              <a:t>  En Hy sê vir hulle: Laat ons na die naburige dorpe gaan, sodat Ek ook daar kan preek; want daarvoor het Ek uitgegaan. </a:t>
            </a:r>
            <a:endParaRPr lang="en-ZA" sz="2400" dirty="0">
              <a:solidFill>
                <a:schemeClr val="bg1"/>
              </a:solidFill>
              <a:latin typeface="PT Serif" charset="0"/>
              <a:ea typeface="PT Serif" charset="0"/>
              <a:cs typeface="PT Serif" charset="0"/>
            </a:endParaRPr>
          </a:p>
          <a:p>
            <a:r>
              <a:rPr lang="x-none" sz="2400" dirty="0">
                <a:solidFill>
                  <a:schemeClr val="bg1"/>
                </a:solidFill>
                <a:latin typeface="PT Serif" charset="0"/>
                <a:ea typeface="PT Serif" charset="0"/>
                <a:cs typeface="PT Serif" charset="0"/>
              </a:rPr>
              <a:t>39</a:t>
            </a:r>
            <a:r>
              <a:rPr lang="x-none" sz="2400" dirty="0">
                <a:solidFill>
                  <a:schemeClr val="bg1"/>
                </a:solidFill>
                <a:latin typeface="PT Serif" charset="0"/>
                <a:ea typeface="PT Serif" charset="0"/>
                <a:cs typeface="PT Serif" charset="0"/>
              </a:rPr>
              <a:t>  En Hy het die hele Galiléa deur in hulle sinagoges gepreek en die duiwels uitgedryf.</a:t>
            </a:r>
            <a:endParaRPr lang="en-ZA" sz="2400" dirty="0">
              <a:solidFill>
                <a:schemeClr val="bg1"/>
              </a:solidFill>
              <a:latin typeface="PT Serif" charset="0"/>
              <a:ea typeface="PT Serif" charset="0"/>
              <a:cs typeface="PT Serif" charset="0"/>
            </a:endParaRPr>
          </a:p>
          <a:p>
            <a:pPr algn="r">
              <a:lnSpc>
                <a:spcPts val="3420"/>
              </a:lnSpc>
            </a:pPr>
            <a:endParaRPr lang="nl-NL" sz="2800" i="1" dirty="0">
              <a:solidFill>
                <a:schemeClr val="bg1"/>
              </a:solidFill>
              <a:latin typeface="PT Serif" charset="0"/>
              <a:ea typeface="PT Serif" charset="0"/>
              <a:cs typeface="PT Serif" charset="0"/>
            </a:endParaRPr>
          </a:p>
          <a:p>
            <a:pPr algn="r">
              <a:lnSpc>
                <a:spcPts val="3420"/>
              </a:lnSpc>
            </a:pPr>
            <a:endParaRPr lang="nl-NL" sz="2800" i="1" dirty="0" smtClean="0">
              <a:solidFill>
                <a:schemeClr val="bg1"/>
              </a:solidFill>
              <a:latin typeface="PT Serif" charset="0"/>
              <a:ea typeface="PT Serif" charset="0"/>
              <a:cs typeface="PT Serif" charset="0"/>
            </a:endParaRPr>
          </a:p>
          <a:p>
            <a:pPr algn="r">
              <a:lnSpc>
                <a:spcPts val="3420"/>
              </a:lnSpc>
            </a:pPr>
            <a:endParaRPr lang="nl-NL" sz="2800" i="1" dirty="0">
              <a:solidFill>
                <a:schemeClr val="bg1"/>
              </a:solidFill>
              <a:latin typeface="PT Serif" charset="0"/>
              <a:ea typeface="PT Serif" charset="0"/>
              <a:cs typeface="PT Serif" charset="0"/>
            </a:endParaRPr>
          </a:p>
          <a:p>
            <a:pPr algn="r">
              <a:lnSpc>
                <a:spcPts val="3420"/>
              </a:lnSpc>
            </a:pPr>
            <a:endParaRPr lang="nl-NL" sz="2800" i="1" dirty="0" smtClean="0">
              <a:solidFill>
                <a:schemeClr val="bg1"/>
              </a:solidFill>
              <a:latin typeface="PT Serif" charset="0"/>
              <a:ea typeface="PT Serif" charset="0"/>
              <a:cs typeface="PT Serif" charset="0"/>
            </a:endParaRPr>
          </a:p>
          <a:p>
            <a:pPr algn="r">
              <a:lnSpc>
                <a:spcPts val="3420"/>
              </a:lnSpc>
            </a:pPr>
            <a:r>
              <a:rPr lang="nl-NL" sz="2800" i="1" dirty="0" smtClean="0">
                <a:solidFill>
                  <a:schemeClr val="bg1"/>
                </a:solidFill>
                <a:latin typeface="PT Serif" charset="0"/>
                <a:ea typeface="PT Serif" charset="0"/>
                <a:cs typeface="PT Serif" charset="0"/>
              </a:rPr>
              <a:t> </a:t>
            </a:r>
            <a:endParaRPr lang="en-US" sz="2200" i="1" dirty="0">
              <a:solidFill>
                <a:schemeClr val="bg1"/>
              </a:solidFill>
              <a:latin typeface="PT Serif" charset="0"/>
              <a:ea typeface="PT Serif" charset="0"/>
              <a:cs typeface="PT Serif" charset="0"/>
            </a:endParaRPr>
          </a:p>
        </p:txBody>
      </p:sp>
      <p:sp>
        <p:nvSpPr>
          <p:cNvPr id="6" name="TextBox 5"/>
          <p:cNvSpPr txBox="1"/>
          <p:nvPr/>
        </p:nvSpPr>
        <p:spPr>
          <a:xfrm>
            <a:off x="401782" y="346363"/>
            <a:ext cx="7952508" cy="646331"/>
          </a:xfrm>
          <a:prstGeom prst="rect">
            <a:avLst/>
          </a:prstGeom>
          <a:noFill/>
        </p:spPr>
        <p:txBody>
          <a:bodyPr wrap="square" rtlCol="0">
            <a:spAutoFit/>
          </a:bodyPr>
          <a:lstStyle/>
          <a:p>
            <a:pPr algn="ctr" defTabSz="457200"/>
            <a:r>
              <a:rPr lang="en-ZA" sz="3600" dirty="0" smtClean="0">
                <a:solidFill>
                  <a:srgbClr val="0075C9"/>
                </a:solidFill>
                <a:latin typeface="Arial"/>
              </a:rPr>
              <a:t>Om die </a:t>
            </a:r>
            <a:r>
              <a:rPr lang="en-ZA" sz="3600" dirty="0" err="1" smtClean="0">
                <a:solidFill>
                  <a:srgbClr val="0075C9"/>
                </a:solidFill>
                <a:latin typeface="Arial"/>
              </a:rPr>
              <a:t>wil</a:t>
            </a:r>
            <a:r>
              <a:rPr lang="en-ZA" sz="3600" dirty="0" smtClean="0">
                <a:solidFill>
                  <a:srgbClr val="0075C9"/>
                </a:solidFill>
                <a:latin typeface="Arial"/>
              </a:rPr>
              <a:t> van God </a:t>
            </a:r>
            <a:r>
              <a:rPr lang="en-ZA" sz="3600" dirty="0" err="1" smtClean="0">
                <a:solidFill>
                  <a:srgbClr val="0075C9"/>
                </a:solidFill>
                <a:latin typeface="Arial"/>
              </a:rPr>
              <a:t>te</a:t>
            </a:r>
            <a:r>
              <a:rPr lang="en-ZA" sz="3600" dirty="0" smtClean="0">
                <a:solidFill>
                  <a:srgbClr val="0075C9"/>
                </a:solidFill>
                <a:latin typeface="Arial"/>
              </a:rPr>
              <a:t> ken</a:t>
            </a:r>
            <a:r>
              <a:rPr lang="en-ZA" dirty="0" smtClean="0">
                <a:solidFill>
                  <a:srgbClr val="0075C9"/>
                </a:solidFill>
                <a:latin typeface="Arial"/>
              </a:rPr>
              <a:t> </a:t>
            </a:r>
            <a:endParaRPr lang="en-ZA" dirty="0">
              <a:solidFill>
                <a:srgbClr val="0075C9"/>
              </a:solidFill>
              <a:latin typeface="Arial"/>
            </a:endParaRPr>
          </a:p>
        </p:txBody>
      </p:sp>
    </p:spTree>
    <p:extLst>
      <p:ext uri="{BB962C8B-B14F-4D97-AF65-F5344CB8AC3E}">
        <p14:creationId xmlns:p14="http://schemas.microsoft.com/office/powerpoint/2010/main" val="821023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152400" y="442410"/>
            <a:ext cx="8839199" cy="2272417"/>
          </a:xfrm>
          <a:prstGeom prst="rect">
            <a:avLst/>
          </a:prstGeom>
          <a:noFill/>
        </p:spPr>
        <p:txBody>
          <a:bodyPr wrap="square" rtlCol="0">
            <a:spAutoFit/>
          </a:bodyPr>
          <a:lstStyle/>
          <a:p>
            <a:pPr algn="r">
              <a:lnSpc>
                <a:spcPts val="3420"/>
              </a:lnSpc>
            </a:pPr>
            <a:r>
              <a:rPr lang="nl-NL" sz="2800" i="1" dirty="0" smtClean="0">
                <a:solidFill>
                  <a:schemeClr val="bg1"/>
                </a:solidFill>
                <a:latin typeface="PT Serif" charset="0"/>
                <a:ea typeface="PT Serif" charset="0"/>
                <a:cs typeface="PT Serif" charset="0"/>
              </a:rPr>
              <a:t>Joh 15: 7</a:t>
            </a:r>
          </a:p>
          <a:p>
            <a:pPr algn="r">
              <a:lnSpc>
                <a:spcPts val="3420"/>
              </a:lnSpc>
            </a:pPr>
            <a:endParaRPr lang="en-US" sz="2400" dirty="0">
              <a:solidFill>
                <a:schemeClr val="bg1"/>
              </a:solidFill>
              <a:latin typeface="PT Serif" charset="0"/>
              <a:ea typeface="PT Serif" charset="0"/>
              <a:cs typeface="PT Serif" charset="0"/>
            </a:endParaRPr>
          </a:p>
          <a:p>
            <a:pPr algn="r">
              <a:lnSpc>
                <a:spcPts val="3420"/>
              </a:lnSpc>
            </a:pPr>
            <a:endParaRPr lang="en-US" sz="2400" dirty="0" smtClean="0">
              <a:solidFill>
                <a:schemeClr val="bg1"/>
              </a:solidFill>
              <a:latin typeface="PT Serif" charset="0"/>
              <a:ea typeface="PT Serif" charset="0"/>
              <a:cs typeface="PT Serif" charset="0"/>
            </a:endParaRPr>
          </a:p>
          <a:p>
            <a:pPr algn="r">
              <a:lnSpc>
                <a:spcPts val="3420"/>
              </a:lnSpc>
            </a:pPr>
            <a:r>
              <a:rPr lang="x-none" sz="2400" dirty="0" smtClean="0">
                <a:solidFill>
                  <a:schemeClr val="bg1"/>
                </a:solidFill>
                <a:latin typeface="PT Serif" charset="0"/>
                <a:ea typeface="PT Serif" charset="0"/>
                <a:cs typeface="PT Serif" charset="0"/>
              </a:rPr>
              <a:t>7</a:t>
            </a:r>
            <a:r>
              <a:rPr lang="x-none" sz="2400" dirty="0">
                <a:solidFill>
                  <a:schemeClr val="bg1"/>
                </a:solidFill>
                <a:latin typeface="PT Serif" charset="0"/>
                <a:ea typeface="PT Serif" charset="0"/>
                <a:cs typeface="PT Serif" charset="0"/>
              </a:rPr>
              <a:t>  As julle in My bly en my woorde in julle, sal julle vra net </a:t>
            </a:r>
            <a:r>
              <a:rPr lang="x-none" sz="2400" dirty="0" smtClean="0">
                <a:solidFill>
                  <a:schemeClr val="bg1"/>
                </a:solidFill>
                <a:latin typeface="PT Serif" charset="0"/>
                <a:ea typeface="PT Serif" charset="0"/>
                <a:cs typeface="PT Serif" charset="0"/>
              </a:rPr>
              <a:t>wa</a:t>
            </a:r>
            <a:r>
              <a:rPr lang="en-US" sz="2400" dirty="0" smtClean="0">
                <a:solidFill>
                  <a:schemeClr val="bg1"/>
                </a:solidFill>
                <a:latin typeface="PT Serif" charset="0"/>
                <a:ea typeface="PT Serif" charset="0"/>
                <a:cs typeface="PT Serif" charset="0"/>
              </a:rPr>
              <a:t>t </a:t>
            </a:r>
            <a:r>
              <a:rPr lang="x-none" sz="2400" dirty="0" smtClean="0">
                <a:solidFill>
                  <a:schemeClr val="bg1"/>
                </a:solidFill>
                <a:latin typeface="PT Serif" charset="0"/>
                <a:ea typeface="PT Serif" charset="0"/>
                <a:cs typeface="PT Serif" charset="0"/>
              </a:rPr>
              <a:t>julle </a:t>
            </a:r>
            <a:r>
              <a:rPr lang="x-none" sz="2400" dirty="0">
                <a:solidFill>
                  <a:schemeClr val="bg1"/>
                </a:solidFill>
                <a:latin typeface="PT Serif" charset="0"/>
                <a:ea typeface="PT Serif" charset="0"/>
                <a:cs typeface="PT Serif" charset="0"/>
              </a:rPr>
              <a:t>wil hê, en julle sal dit verkry. </a:t>
            </a:r>
            <a:endParaRPr lang="en-ZA" sz="2400" dirty="0">
              <a:solidFill>
                <a:schemeClr val="bg1"/>
              </a:solidFill>
              <a:latin typeface="PT Serif" charset="0"/>
              <a:ea typeface="PT Serif" charset="0"/>
              <a:cs typeface="PT Serif" charset="0"/>
            </a:endParaRPr>
          </a:p>
        </p:txBody>
      </p:sp>
    </p:spTree>
    <p:extLst>
      <p:ext uri="{BB962C8B-B14F-4D97-AF65-F5344CB8AC3E}">
        <p14:creationId xmlns:p14="http://schemas.microsoft.com/office/powerpoint/2010/main" val="3922410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1080654" y="567101"/>
            <a:ext cx="7620101" cy="6135013"/>
          </a:xfrm>
          <a:prstGeom prst="rect">
            <a:avLst/>
          </a:prstGeom>
          <a:noFill/>
        </p:spPr>
        <p:txBody>
          <a:bodyPr wrap="square" rtlCol="0">
            <a:spAutoFit/>
          </a:bodyPr>
          <a:lstStyle/>
          <a:p>
            <a:pPr algn="r">
              <a:lnSpc>
                <a:spcPts val="3420"/>
              </a:lnSpc>
            </a:pPr>
            <a:r>
              <a:rPr lang="nl-NL" sz="2800" i="1" dirty="0" smtClean="0">
                <a:solidFill>
                  <a:schemeClr val="bg1"/>
                </a:solidFill>
                <a:latin typeface="PT Serif" charset="0"/>
                <a:ea typeface="PT Serif" charset="0"/>
                <a:cs typeface="PT Serif" charset="0"/>
              </a:rPr>
              <a:t>1 Sam 5</a:t>
            </a:r>
            <a:endParaRPr lang="nl-NL" sz="2800" i="1" dirty="0">
              <a:solidFill>
                <a:schemeClr val="bg1"/>
              </a:solidFill>
              <a:latin typeface="PT Serif" charset="0"/>
              <a:ea typeface="PT Serif" charset="0"/>
              <a:cs typeface="PT Serif" charset="0"/>
            </a:endParaRPr>
          </a:p>
          <a:p>
            <a:r>
              <a:rPr lang="x-none" b="1" dirty="0">
                <a:solidFill>
                  <a:schemeClr val="bg1"/>
                </a:solidFill>
              </a:rPr>
              <a:t>1</a:t>
            </a:r>
            <a:r>
              <a:rPr lang="x-none" sz="2400" dirty="0">
                <a:solidFill>
                  <a:schemeClr val="bg1"/>
                </a:solidFill>
                <a:latin typeface="PT Serif" charset="0"/>
                <a:ea typeface="PT Serif" charset="0"/>
                <a:cs typeface="PT Serif" charset="0"/>
              </a:rPr>
              <a:t>  En die Filistyne het die ark van God geneem en dit van Ebenhaéser af na Asdod gebring. </a:t>
            </a:r>
            <a:endParaRPr lang="en-ZA" sz="2400" dirty="0">
              <a:solidFill>
                <a:schemeClr val="bg1"/>
              </a:solidFill>
              <a:latin typeface="PT Serif" charset="0"/>
              <a:ea typeface="PT Serif" charset="0"/>
              <a:cs typeface="PT Serif" charset="0"/>
            </a:endParaRPr>
          </a:p>
          <a:p>
            <a:r>
              <a:rPr lang="x-none" sz="2400" dirty="0" smtClean="0">
                <a:solidFill>
                  <a:schemeClr val="bg1"/>
                </a:solidFill>
                <a:latin typeface="PT Serif" charset="0"/>
                <a:ea typeface="PT Serif" charset="0"/>
                <a:cs typeface="PT Serif" charset="0"/>
              </a:rPr>
              <a:t>2</a:t>
            </a:r>
            <a:r>
              <a:rPr lang="x-none" sz="2400" dirty="0">
                <a:solidFill>
                  <a:schemeClr val="bg1"/>
                </a:solidFill>
                <a:latin typeface="PT Serif" charset="0"/>
                <a:ea typeface="PT Serif" charset="0"/>
                <a:cs typeface="PT Serif" charset="0"/>
              </a:rPr>
              <a:t>  Daarop het die Filistyne die ark van God geneem en dit in die huis van Dagon gebring en dit langs Dagon neergesit. </a:t>
            </a:r>
            <a:r>
              <a:rPr lang="x-none" sz="2400" dirty="0" smtClean="0">
                <a:solidFill>
                  <a:schemeClr val="bg1"/>
                </a:solidFill>
                <a:latin typeface="PT Serif" charset="0"/>
                <a:ea typeface="PT Serif" charset="0"/>
                <a:cs typeface="PT Serif" charset="0"/>
              </a:rPr>
              <a:t>3</a:t>
            </a:r>
            <a:r>
              <a:rPr lang="x-none" sz="2400" dirty="0">
                <a:solidFill>
                  <a:schemeClr val="bg1"/>
                </a:solidFill>
                <a:latin typeface="PT Serif" charset="0"/>
                <a:ea typeface="PT Serif" charset="0"/>
                <a:cs typeface="PT Serif" charset="0"/>
              </a:rPr>
              <a:t>  Toe die Asdodiete vroeg die volgende môre daarheen gaan, sien hulle Dagon lê met sy gesig op die grond voor die ark van die HERE. En hulle het Dagon geneem en hom weer op sy plek gesit. </a:t>
            </a:r>
            <a:r>
              <a:rPr lang="x-none" sz="2400" dirty="0" smtClean="0">
                <a:solidFill>
                  <a:schemeClr val="bg1"/>
                </a:solidFill>
                <a:latin typeface="PT Serif" charset="0"/>
                <a:ea typeface="PT Serif" charset="0"/>
                <a:cs typeface="PT Serif" charset="0"/>
              </a:rPr>
              <a:t>4</a:t>
            </a:r>
            <a:r>
              <a:rPr lang="x-none" sz="2400" dirty="0">
                <a:solidFill>
                  <a:schemeClr val="bg1"/>
                </a:solidFill>
                <a:latin typeface="PT Serif" charset="0"/>
                <a:ea typeface="PT Serif" charset="0"/>
                <a:cs typeface="PT Serif" charset="0"/>
              </a:rPr>
              <a:t>  Maar toe hulle die volgende môre vroeg opstaan, sien hulle Dagon lê met sy gesig op die grond voor die ark van die HERE; maar die hoof van Dagon en sy twee handpalms lê afgebreek op die drumpel: net Dagon se lyf het aan hom oorgebly. </a:t>
            </a:r>
            <a:endParaRPr lang="en-ZA" sz="2400" dirty="0">
              <a:solidFill>
                <a:schemeClr val="bg1"/>
              </a:solidFill>
              <a:latin typeface="PT Serif" charset="0"/>
              <a:ea typeface="PT Serif" charset="0"/>
              <a:cs typeface="PT Serif" charset="0"/>
            </a:endParaRPr>
          </a:p>
          <a:p>
            <a:r>
              <a:rPr lang="x-none" sz="2400" dirty="0">
                <a:solidFill>
                  <a:schemeClr val="bg1"/>
                </a:solidFill>
                <a:latin typeface="PT Serif" charset="0"/>
                <a:ea typeface="PT Serif" charset="0"/>
                <a:cs typeface="PT Serif" charset="0"/>
              </a:rPr>
              <a:t> </a:t>
            </a:r>
            <a:endParaRPr lang="en-ZA" sz="2400" dirty="0">
              <a:solidFill>
                <a:schemeClr val="bg1"/>
              </a:solidFill>
              <a:latin typeface="PT Serif" charset="0"/>
              <a:ea typeface="PT Serif" charset="0"/>
              <a:cs typeface="PT Serif" charset="0"/>
            </a:endParaRPr>
          </a:p>
          <a:p>
            <a:pPr algn="r">
              <a:lnSpc>
                <a:spcPts val="3420"/>
              </a:lnSpc>
            </a:pPr>
            <a:r>
              <a:rPr lang="en-US" sz="2200" i="1" dirty="0" smtClean="0">
                <a:solidFill>
                  <a:schemeClr val="bg1"/>
                </a:solidFill>
                <a:latin typeface="PT Serif" charset="0"/>
                <a:ea typeface="PT Serif" charset="0"/>
                <a:cs typeface="PT Serif" charset="0"/>
              </a:rPr>
              <a:t> </a:t>
            </a:r>
            <a:endParaRPr lang="en-US" sz="2200" i="1" dirty="0">
              <a:solidFill>
                <a:schemeClr val="bg1"/>
              </a:solidFill>
              <a:latin typeface="PT Serif" charset="0"/>
              <a:ea typeface="PT Serif" charset="0"/>
              <a:cs typeface="PT Serif" charset="0"/>
            </a:endParaRPr>
          </a:p>
        </p:txBody>
      </p:sp>
    </p:spTree>
    <p:extLst>
      <p:ext uri="{BB962C8B-B14F-4D97-AF65-F5344CB8AC3E}">
        <p14:creationId xmlns:p14="http://schemas.microsoft.com/office/powerpoint/2010/main" val="909864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235527" y="1216913"/>
            <a:ext cx="8672946" cy="4888518"/>
          </a:xfrm>
          <a:prstGeom prst="rect">
            <a:avLst/>
          </a:prstGeom>
          <a:noFill/>
        </p:spPr>
        <p:txBody>
          <a:bodyPr wrap="square" rtlCol="0">
            <a:spAutoFit/>
          </a:bodyPr>
          <a:lstStyle/>
          <a:p>
            <a:pPr>
              <a:lnSpc>
                <a:spcPts val="3420"/>
              </a:lnSpc>
            </a:pPr>
            <a:r>
              <a:rPr lang="nl-NL" sz="2800" dirty="0" smtClean="0">
                <a:solidFill>
                  <a:schemeClr val="bg1"/>
                </a:solidFill>
                <a:latin typeface="PT Serif" charset="0"/>
                <a:ea typeface="PT Serif" charset="0"/>
                <a:cs typeface="PT Serif" charset="0"/>
              </a:rPr>
              <a:t>Ed Silvoso – </a:t>
            </a:r>
            <a:r>
              <a:rPr lang="nl-NL" sz="2800" i="1" dirty="0" smtClean="0">
                <a:solidFill>
                  <a:schemeClr val="bg1"/>
                </a:solidFill>
                <a:latin typeface="PT Serif" charset="0"/>
                <a:ea typeface="PT Serif" charset="0"/>
                <a:cs typeface="PT Serif" charset="0"/>
              </a:rPr>
              <a:t>Anointed for Business</a:t>
            </a:r>
          </a:p>
          <a:p>
            <a:pPr>
              <a:lnSpc>
                <a:spcPts val="3420"/>
              </a:lnSpc>
            </a:pPr>
            <a:r>
              <a:rPr lang="nl-NL" sz="2800" i="1" dirty="0" smtClean="0">
                <a:solidFill>
                  <a:schemeClr val="bg1"/>
                </a:solidFill>
                <a:latin typeface="PT Serif" charset="0"/>
                <a:ea typeface="PT Serif" charset="0"/>
                <a:cs typeface="PT Serif" charset="0"/>
              </a:rPr>
              <a:t>Stages of our walk as marketplace Christians</a:t>
            </a:r>
          </a:p>
          <a:p>
            <a:pPr>
              <a:lnSpc>
                <a:spcPts val="3420"/>
              </a:lnSpc>
            </a:pPr>
            <a:endParaRPr lang="nl-NL" sz="2800" dirty="0">
              <a:solidFill>
                <a:schemeClr val="bg1"/>
              </a:solidFill>
              <a:latin typeface="PT Serif" charset="0"/>
              <a:ea typeface="PT Serif" charset="0"/>
              <a:cs typeface="PT Serif" charset="0"/>
            </a:endParaRPr>
          </a:p>
          <a:p>
            <a:pPr marL="514350" indent="-514350">
              <a:lnSpc>
                <a:spcPts val="3420"/>
              </a:lnSpc>
              <a:buAutoNum type="arabicPeriod"/>
            </a:pPr>
            <a:r>
              <a:rPr lang="nl-NL" sz="2800" dirty="0" smtClean="0">
                <a:solidFill>
                  <a:schemeClr val="bg1"/>
                </a:solidFill>
                <a:latin typeface="PT Serif" charset="0"/>
                <a:ea typeface="PT Serif" charset="0"/>
                <a:cs typeface="PT Serif" charset="0"/>
              </a:rPr>
              <a:t>Be a Christian in the marketplace</a:t>
            </a:r>
          </a:p>
          <a:p>
            <a:pPr marL="514350" indent="-514350">
              <a:lnSpc>
                <a:spcPts val="3420"/>
              </a:lnSpc>
              <a:buAutoNum type="arabicPeriod"/>
            </a:pPr>
            <a:r>
              <a:rPr lang="nl-NL" sz="2800" dirty="0" smtClean="0">
                <a:solidFill>
                  <a:schemeClr val="bg1"/>
                </a:solidFill>
                <a:latin typeface="PT Serif" charset="0"/>
                <a:ea typeface="PT Serif" charset="0"/>
                <a:cs typeface="PT Serif" charset="0"/>
              </a:rPr>
              <a:t>Be a Christian who applies bibilcal principles in the marketplace</a:t>
            </a:r>
          </a:p>
          <a:p>
            <a:pPr marL="514350" indent="-514350">
              <a:lnSpc>
                <a:spcPts val="3420"/>
              </a:lnSpc>
              <a:buAutoNum type="arabicPeriod"/>
            </a:pPr>
            <a:r>
              <a:rPr lang="nl-NL" sz="2800" dirty="0" smtClean="0">
                <a:solidFill>
                  <a:schemeClr val="bg1"/>
                </a:solidFill>
                <a:latin typeface="PT Serif" charset="0"/>
                <a:ea typeface="PT Serif" charset="0"/>
                <a:cs typeface="PT Serif" charset="0"/>
              </a:rPr>
              <a:t>A Christian who does business in the fullness of the Holy Spirit</a:t>
            </a:r>
          </a:p>
          <a:p>
            <a:pPr marL="514350" indent="-514350">
              <a:lnSpc>
                <a:spcPts val="3420"/>
              </a:lnSpc>
              <a:buAutoNum type="arabicPeriod"/>
            </a:pPr>
            <a:r>
              <a:rPr lang="nl-NL" sz="2800" dirty="0" smtClean="0">
                <a:solidFill>
                  <a:schemeClr val="bg1"/>
                </a:solidFill>
                <a:latin typeface="PT Serif" charset="0"/>
                <a:ea typeface="PT Serif" charset="0"/>
                <a:cs typeface="PT Serif" charset="0"/>
              </a:rPr>
              <a:t>A Christian committed to the total transformation of the marketplace </a:t>
            </a:r>
          </a:p>
          <a:p>
            <a:pPr>
              <a:lnSpc>
                <a:spcPts val="3420"/>
              </a:lnSpc>
            </a:pPr>
            <a:r>
              <a:rPr lang="nl-NL" sz="2800" dirty="0" smtClean="0">
                <a:solidFill>
                  <a:schemeClr val="bg1"/>
                </a:solidFill>
                <a:latin typeface="PT Serif" charset="0"/>
                <a:ea typeface="PT Serif" charset="0"/>
                <a:cs typeface="PT Serif" charset="0"/>
              </a:rPr>
              <a:t> </a:t>
            </a:r>
            <a:endParaRPr lang="en-US" sz="2200" dirty="0">
              <a:solidFill>
                <a:schemeClr val="bg1"/>
              </a:solidFill>
              <a:latin typeface="PT Serif" charset="0"/>
              <a:ea typeface="PT Serif" charset="0"/>
              <a:cs typeface="PT Serif" charset="0"/>
            </a:endParaRPr>
          </a:p>
        </p:txBody>
      </p:sp>
      <p:sp>
        <p:nvSpPr>
          <p:cNvPr id="6" name="TextBox 5"/>
          <p:cNvSpPr txBox="1"/>
          <p:nvPr/>
        </p:nvSpPr>
        <p:spPr>
          <a:xfrm>
            <a:off x="235527" y="346363"/>
            <a:ext cx="8243555" cy="646331"/>
          </a:xfrm>
          <a:prstGeom prst="rect">
            <a:avLst/>
          </a:prstGeom>
          <a:noFill/>
        </p:spPr>
        <p:txBody>
          <a:bodyPr wrap="square" rtlCol="0">
            <a:spAutoFit/>
          </a:bodyPr>
          <a:lstStyle/>
          <a:p>
            <a:pPr algn="ctr" defTabSz="457200"/>
            <a:r>
              <a:rPr lang="en-ZA" sz="3600" dirty="0" smtClean="0">
                <a:solidFill>
                  <a:srgbClr val="0075C9"/>
                </a:solidFill>
                <a:latin typeface="Arial"/>
              </a:rPr>
              <a:t>Om </a:t>
            </a:r>
            <a:r>
              <a:rPr lang="en-ZA" sz="3600" dirty="0" err="1" smtClean="0">
                <a:solidFill>
                  <a:srgbClr val="0075C9"/>
                </a:solidFill>
                <a:latin typeface="Arial"/>
              </a:rPr>
              <a:t>saam</a:t>
            </a:r>
            <a:r>
              <a:rPr lang="en-ZA" sz="3600" dirty="0" smtClean="0">
                <a:solidFill>
                  <a:srgbClr val="0075C9"/>
                </a:solidFill>
                <a:latin typeface="Arial"/>
              </a:rPr>
              <a:t> met die </a:t>
            </a:r>
            <a:r>
              <a:rPr lang="en-ZA" sz="3600" dirty="0" err="1" smtClean="0">
                <a:solidFill>
                  <a:srgbClr val="0075C9"/>
                </a:solidFill>
                <a:latin typeface="Arial"/>
              </a:rPr>
              <a:t>Heilige</a:t>
            </a:r>
            <a:r>
              <a:rPr lang="en-ZA" sz="3600" dirty="0" smtClean="0">
                <a:solidFill>
                  <a:srgbClr val="0075C9"/>
                </a:solidFill>
                <a:latin typeface="Arial"/>
              </a:rPr>
              <a:t> Gees </a:t>
            </a:r>
            <a:r>
              <a:rPr lang="en-ZA" sz="3600" dirty="0" err="1" smtClean="0">
                <a:solidFill>
                  <a:srgbClr val="0075C9"/>
                </a:solidFill>
                <a:latin typeface="Arial"/>
              </a:rPr>
              <a:t>te</a:t>
            </a:r>
            <a:r>
              <a:rPr lang="en-ZA" sz="3600" dirty="0" smtClean="0">
                <a:solidFill>
                  <a:srgbClr val="0075C9"/>
                </a:solidFill>
                <a:latin typeface="Arial"/>
              </a:rPr>
              <a:t> </a:t>
            </a:r>
            <a:r>
              <a:rPr lang="en-ZA" sz="3600" dirty="0" err="1" smtClean="0">
                <a:solidFill>
                  <a:srgbClr val="0075C9"/>
                </a:solidFill>
                <a:latin typeface="Arial"/>
              </a:rPr>
              <a:t>werk</a:t>
            </a:r>
            <a:r>
              <a:rPr lang="en-ZA" dirty="0" smtClean="0">
                <a:solidFill>
                  <a:srgbClr val="0075C9"/>
                </a:solidFill>
                <a:latin typeface="Arial"/>
              </a:rPr>
              <a:t> </a:t>
            </a:r>
            <a:endParaRPr lang="en-ZA" dirty="0">
              <a:solidFill>
                <a:srgbClr val="0075C9"/>
              </a:solidFill>
              <a:latin typeface="Arial"/>
            </a:endParaRPr>
          </a:p>
        </p:txBody>
      </p:sp>
    </p:spTree>
    <p:extLst>
      <p:ext uri="{BB962C8B-B14F-4D97-AF65-F5344CB8AC3E}">
        <p14:creationId xmlns:p14="http://schemas.microsoft.com/office/powerpoint/2010/main" val="6325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86"/>
            <a:ext cx="9144000" cy="6858000"/>
          </a:xfrm>
          <a:prstGeom prst="rect">
            <a:avLst/>
          </a:prstGeom>
        </p:spPr>
      </p:pic>
      <p:sp>
        <p:nvSpPr>
          <p:cNvPr id="5" name="TextBox 4"/>
          <p:cNvSpPr txBox="1">
            <a:spLocks/>
          </p:cNvSpPr>
          <p:nvPr/>
        </p:nvSpPr>
        <p:spPr>
          <a:xfrm>
            <a:off x="637207" y="1356143"/>
            <a:ext cx="7717083" cy="4657685"/>
          </a:xfrm>
          <a:prstGeom prst="rect">
            <a:avLst/>
          </a:prstGeom>
          <a:noFill/>
        </p:spPr>
        <p:txBody>
          <a:bodyPr wrap="square" rtlCol="0">
            <a:spAutoFit/>
          </a:bodyPr>
          <a:lstStyle/>
          <a:p>
            <a:pPr algn="r">
              <a:lnSpc>
                <a:spcPts val="3420"/>
              </a:lnSpc>
            </a:pPr>
            <a:r>
              <a:rPr lang="nl-NL" sz="2800" i="1" dirty="0" smtClean="0">
                <a:solidFill>
                  <a:schemeClr val="bg1"/>
                </a:solidFill>
                <a:latin typeface="PT Serif" charset="0"/>
                <a:ea typeface="PT Serif" charset="0"/>
                <a:cs typeface="PT Serif" charset="0"/>
              </a:rPr>
              <a:t>Lukas 10</a:t>
            </a:r>
          </a:p>
          <a:p>
            <a:r>
              <a:rPr lang="x-none" sz="2400" dirty="0" smtClean="0">
                <a:solidFill>
                  <a:schemeClr val="bg1"/>
                </a:solidFill>
                <a:latin typeface="PT Serif" charset="0"/>
                <a:ea typeface="PT Serif" charset="0"/>
                <a:cs typeface="PT Serif" charset="0"/>
              </a:rPr>
              <a:t>1</a:t>
            </a:r>
            <a:r>
              <a:rPr lang="x-none" sz="2400" dirty="0">
                <a:solidFill>
                  <a:schemeClr val="bg1"/>
                </a:solidFill>
                <a:latin typeface="PT Serif" charset="0"/>
                <a:ea typeface="PT Serif" charset="0"/>
                <a:cs typeface="PT Serif" charset="0"/>
              </a:rPr>
              <a:t>  En ná hierdie dinge het die Here weer sewentig ander aangestel, en hulle twee-twee voor Hom uit gestuur na elke stad en plek waar Hy sou kom. </a:t>
            </a:r>
            <a:endParaRPr lang="en-ZA" sz="2400" dirty="0">
              <a:solidFill>
                <a:schemeClr val="bg1"/>
              </a:solidFill>
              <a:latin typeface="PT Serif" charset="0"/>
              <a:ea typeface="PT Serif" charset="0"/>
              <a:cs typeface="PT Serif" charset="0"/>
            </a:endParaRPr>
          </a:p>
          <a:p>
            <a:r>
              <a:rPr lang="x-none" sz="2400" dirty="0" smtClean="0">
                <a:solidFill>
                  <a:schemeClr val="bg1"/>
                </a:solidFill>
                <a:latin typeface="PT Serif" charset="0"/>
                <a:ea typeface="PT Serif" charset="0"/>
                <a:cs typeface="PT Serif" charset="0"/>
              </a:rPr>
              <a:t>2</a:t>
            </a:r>
            <a:r>
              <a:rPr lang="x-none" sz="2400" dirty="0">
                <a:solidFill>
                  <a:schemeClr val="bg1"/>
                </a:solidFill>
                <a:latin typeface="PT Serif" charset="0"/>
                <a:ea typeface="PT Serif" charset="0"/>
                <a:cs typeface="PT Serif" charset="0"/>
              </a:rPr>
              <a:t>  Hy sê toe vir hulle: Die oes is wel groot, maar die arbeiders min. </a:t>
            </a:r>
            <a:r>
              <a:rPr lang="x-none" sz="2400" dirty="0">
                <a:solidFill>
                  <a:schemeClr val="bg1"/>
                </a:solidFill>
                <a:latin typeface="PT Serif" charset="0"/>
                <a:ea typeface="PT Serif" charset="0"/>
                <a:cs typeface="PT Serif" charset="0"/>
              </a:rPr>
              <a:t>Bid dan die Here van die oes dat Hy arbeiders in sy oes uitstuur. </a:t>
            </a:r>
            <a:endParaRPr lang="en-ZA" sz="2400" dirty="0">
              <a:solidFill>
                <a:schemeClr val="bg1"/>
              </a:solidFill>
              <a:latin typeface="PT Serif" charset="0"/>
              <a:ea typeface="PT Serif" charset="0"/>
              <a:cs typeface="PT Serif" charset="0"/>
            </a:endParaRPr>
          </a:p>
          <a:p>
            <a:r>
              <a:rPr lang="x-none" sz="2400" dirty="0" smtClean="0">
                <a:solidFill>
                  <a:schemeClr val="bg1"/>
                </a:solidFill>
                <a:latin typeface="PT Serif" charset="0"/>
                <a:ea typeface="PT Serif" charset="0"/>
                <a:cs typeface="PT Serif" charset="0"/>
              </a:rPr>
              <a:t>3</a:t>
            </a:r>
            <a:r>
              <a:rPr lang="x-none" sz="2400" dirty="0">
                <a:solidFill>
                  <a:schemeClr val="bg1"/>
                </a:solidFill>
                <a:latin typeface="PT Serif" charset="0"/>
                <a:ea typeface="PT Serif" charset="0"/>
                <a:cs typeface="PT Serif" charset="0"/>
              </a:rPr>
              <a:t>  Gaan dan; kyk, Ek stuur julle soos lammers onder wolwe. </a:t>
            </a:r>
            <a:endParaRPr lang="en-ZA" sz="2400" dirty="0">
              <a:solidFill>
                <a:schemeClr val="bg1"/>
              </a:solidFill>
              <a:latin typeface="PT Serif" charset="0"/>
              <a:ea typeface="PT Serif" charset="0"/>
              <a:cs typeface="PT Serif" charset="0"/>
            </a:endParaRPr>
          </a:p>
          <a:p>
            <a:r>
              <a:rPr lang="x-none" sz="2400" dirty="0" smtClean="0">
                <a:solidFill>
                  <a:schemeClr val="bg1"/>
                </a:solidFill>
                <a:latin typeface="PT Serif" charset="0"/>
                <a:ea typeface="PT Serif" charset="0"/>
                <a:cs typeface="PT Serif" charset="0"/>
              </a:rPr>
              <a:t>4</a:t>
            </a:r>
            <a:r>
              <a:rPr lang="x-none" sz="2400" dirty="0">
                <a:solidFill>
                  <a:schemeClr val="bg1"/>
                </a:solidFill>
                <a:latin typeface="PT Serif" charset="0"/>
                <a:ea typeface="PT Serif" charset="0"/>
                <a:cs typeface="PT Serif" charset="0"/>
              </a:rPr>
              <a:t>  Moenie ‘n beurs of ‘n reissak of skoene dra nie, en groet niemand op die pad nie. </a:t>
            </a:r>
            <a:endParaRPr lang="en-ZA" sz="2400" dirty="0">
              <a:solidFill>
                <a:schemeClr val="bg1"/>
              </a:solidFill>
              <a:latin typeface="PT Serif" charset="0"/>
              <a:ea typeface="PT Serif" charset="0"/>
              <a:cs typeface="PT Serif" charset="0"/>
            </a:endParaRPr>
          </a:p>
          <a:p>
            <a:pPr algn="r">
              <a:lnSpc>
                <a:spcPts val="3420"/>
              </a:lnSpc>
            </a:pPr>
            <a:r>
              <a:rPr lang="nl-NL" sz="2800" i="1" dirty="0" smtClean="0">
                <a:solidFill>
                  <a:schemeClr val="bg1"/>
                </a:solidFill>
                <a:latin typeface="PT Serif" charset="0"/>
                <a:ea typeface="PT Serif" charset="0"/>
                <a:cs typeface="PT Serif" charset="0"/>
              </a:rPr>
              <a:t> </a:t>
            </a:r>
            <a:endParaRPr lang="en-US" sz="2200" i="1" dirty="0">
              <a:solidFill>
                <a:schemeClr val="bg1"/>
              </a:solidFill>
              <a:latin typeface="PT Serif" charset="0"/>
              <a:ea typeface="PT Serif" charset="0"/>
              <a:cs typeface="PT Serif" charset="0"/>
            </a:endParaRPr>
          </a:p>
        </p:txBody>
      </p:sp>
      <p:sp>
        <p:nvSpPr>
          <p:cNvPr id="6" name="TextBox 5"/>
          <p:cNvSpPr txBox="1"/>
          <p:nvPr/>
        </p:nvSpPr>
        <p:spPr>
          <a:xfrm>
            <a:off x="124691" y="346363"/>
            <a:ext cx="8229599" cy="646331"/>
          </a:xfrm>
          <a:prstGeom prst="rect">
            <a:avLst/>
          </a:prstGeom>
          <a:noFill/>
        </p:spPr>
        <p:txBody>
          <a:bodyPr wrap="square" rtlCol="0">
            <a:spAutoFit/>
          </a:bodyPr>
          <a:lstStyle/>
          <a:p>
            <a:pPr algn="ctr" defTabSz="457200"/>
            <a:r>
              <a:rPr lang="en-ZA" sz="3600" dirty="0" smtClean="0">
                <a:solidFill>
                  <a:srgbClr val="0075C9"/>
                </a:solidFill>
                <a:latin typeface="Arial"/>
              </a:rPr>
              <a:t>Om </a:t>
            </a:r>
            <a:r>
              <a:rPr lang="en-ZA" sz="3600" dirty="0" err="1" smtClean="0">
                <a:solidFill>
                  <a:srgbClr val="0075C9"/>
                </a:solidFill>
                <a:latin typeface="Arial"/>
              </a:rPr>
              <a:t>saam</a:t>
            </a:r>
            <a:r>
              <a:rPr lang="en-ZA" sz="3600" dirty="0" smtClean="0">
                <a:solidFill>
                  <a:srgbClr val="0075C9"/>
                </a:solidFill>
                <a:latin typeface="Arial"/>
              </a:rPr>
              <a:t> met die </a:t>
            </a:r>
            <a:r>
              <a:rPr lang="en-ZA" sz="3600" dirty="0" err="1" smtClean="0">
                <a:solidFill>
                  <a:srgbClr val="0075C9"/>
                </a:solidFill>
                <a:latin typeface="Arial"/>
              </a:rPr>
              <a:t>Heilige</a:t>
            </a:r>
            <a:r>
              <a:rPr lang="en-ZA" sz="3600" dirty="0" smtClean="0">
                <a:solidFill>
                  <a:srgbClr val="0075C9"/>
                </a:solidFill>
                <a:latin typeface="Arial"/>
              </a:rPr>
              <a:t> Gees </a:t>
            </a:r>
            <a:r>
              <a:rPr lang="en-ZA" sz="3600" dirty="0" err="1" smtClean="0">
                <a:solidFill>
                  <a:srgbClr val="0075C9"/>
                </a:solidFill>
                <a:latin typeface="Arial"/>
              </a:rPr>
              <a:t>te</a:t>
            </a:r>
            <a:r>
              <a:rPr lang="en-ZA" sz="3600" dirty="0" smtClean="0">
                <a:solidFill>
                  <a:srgbClr val="0075C9"/>
                </a:solidFill>
                <a:latin typeface="Arial"/>
              </a:rPr>
              <a:t> </a:t>
            </a:r>
            <a:r>
              <a:rPr lang="en-ZA" sz="3600" dirty="0" err="1" smtClean="0">
                <a:solidFill>
                  <a:srgbClr val="0075C9"/>
                </a:solidFill>
                <a:latin typeface="Arial"/>
              </a:rPr>
              <a:t>werk</a:t>
            </a:r>
            <a:endParaRPr lang="en-ZA" dirty="0">
              <a:solidFill>
                <a:srgbClr val="0075C9"/>
              </a:solidFill>
              <a:latin typeface="Arial"/>
            </a:endParaRPr>
          </a:p>
        </p:txBody>
      </p:sp>
    </p:spTree>
    <p:extLst>
      <p:ext uri="{BB962C8B-B14F-4D97-AF65-F5344CB8AC3E}">
        <p14:creationId xmlns:p14="http://schemas.microsoft.com/office/powerpoint/2010/main" val="3991014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484910" y="996592"/>
            <a:ext cx="7994174" cy="7140416"/>
          </a:xfrm>
          <a:prstGeom prst="rect">
            <a:avLst/>
          </a:prstGeom>
          <a:noFill/>
        </p:spPr>
        <p:txBody>
          <a:bodyPr wrap="square" rtlCol="0">
            <a:spAutoFit/>
          </a:bodyPr>
          <a:lstStyle/>
          <a:p>
            <a:r>
              <a:rPr lang="x-none" sz="2400" dirty="0" smtClean="0">
                <a:solidFill>
                  <a:schemeClr val="bg1"/>
                </a:solidFill>
                <a:latin typeface="PT Serif" charset="0"/>
                <a:ea typeface="PT Serif" charset="0"/>
                <a:cs typeface="PT Serif" charset="0"/>
              </a:rPr>
              <a:t>5</a:t>
            </a:r>
            <a:r>
              <a:rPr lang="x-none" sz="2400" dirty="0">
                <a:solidFill>
                  <a:schemeClr val="bg1"/>
                </a:solidFill>
                <a:latin typeface="PT Serif" charset="0"/>
                <a:ea typeface="PT Serif" charset="0"/>
                <a:cs typeface="PT Serif" charset="0"/>
              </a:rPr>
              <a:t>  En in watter huis julle ook al mag ingaan, sê eers: Vrede vir hierdie huis! </a:t>
            </a:r>
            <a:endParaRPr lang="en-ZA" sz="2400" dirty="0">
              <a:solidFill>
                <a:schemeClr val="bg1"/>
              </a:solidFill>
              <a:latin typeface="PT Serif" charset="0"/>
              <a:ea typeface="PT Serif" charset="0"/>
              <a:cs typeface="PT Serif" charset="0"/>
            </a:endParaRPr>
          </a:p>
          <a:p>
            <a:r>
              <a:rPr lang="x-none" sz="2400" dirty="0" smtClean="0">
                <a:solidFill>
                  <a:schemeClr val="bg1"/>
                </a:solidFill>
                <a:latin typeface="PT Serif" charset="0"/>
                <a:ea typeface="PT Serif" charset="0"/>
                <a:cs typeface="PT Serif" charset="0"/>
              </a:rPr>
              <a:t>6</a:t>
            </a:r>
            <a:r>
              <a:rPr lang="x-none" sz="2400" dirty="0">
                <a:solidFill>
                  <a:schemeClr val="bg1"/>
                </a:solidFill>
                <a:latin typeface="PT Serif" charset="0"/>
                <a:ea typeface="PT Serif" charset="0"/>
                <a:cs typeface="PT Serif" charset="0"/>
              </a:rPr>
              <a:t>  En as dáár ‘n man van vrede is, sal julle vrede op hom rus; anders sal dit tot julle terugkeer. </a:t>
            </a:r>
            <a:endParaRPr lang="en-ZA" sz="2400" dirty="0">
              <a:solidFill>
                <a:schemeClr val="bg1"/>
              </a:solidFill>
              <a:latin typeface="PT Serif" charset="0"/>
              <a:ea typeface="PT Serif" charset="0"/>
              <a:cs typeface="PT Serif" charset="0"/>
            </a:endParaRPr>
          </a:p>
          <a:p>
            <a:r>
              <a:rPr lang="x-none" sz="2400" dirty="0" smtClean="0">
                <a:solidFill>
                  <a:schemeClr val="bg1"/>
                </a:solidFill>
                <a:latin typeface="PT Serif" charset="0"/>
                <a:ea typeface="PT Serif" charset="0"/>
                <a:cs typeface="PT Serif" charset="0"/>
              </a:rPr>
              <a:t>7</a:t>
            </a:r>
            <a:r>
              <a:rPr lang="x-none" sz="2400" dirty="0">
                <a:solidFill>
                  <a:schemeClr val="bg1"/>
                </a:solidFill>
                <a:latin typeface="PT Serif" charset="0"/>
                <a:ea typeface="PT Serif" charset="0"/>
                <a:cs typeface="PT Serif" charset="0"/>
              </a:rPr>
              <a:t>  Bly dan in daardie selfde huis en eet en drink wat hulle het, want die arbeider is sy loon werd. </a:t>
            </a:r>
            <a:r>
              <a:rPr lang="x-none" sz="2400" dirty="0">
                <a:solidFill>
                  <a:schemeClr val="bg1"/>
                </a:solidFill>
                <a:latin typeface="PT Serif" charset="0"/>
                <a:ea typeface="PT Serif" charset="0"/>
                <a:cs typeface="PT Serif" charset="0"/>
              </a:rPr>
              <a:t>Moenie van huis tot huis gaan nie. </a:t>
            </a:r>
            <a:endParaRPr lang="en-ZA" sz="2400" dirty="0">
              <a:solidFill>
                <a:schemeClr val="bg1"/>
              </a:solidFill>
              <a:latin typeface="PT Serif" charset="0"/>
              <a:ea typeface="PT Serif" charset="0"/>
              <a:cs typeface="PT Serif" charset="0"/>
            </a:endParaRPr>
          </a:p>
          <a:p>
            <a:r>
              <a:rPr lang="x-none" sz="2400" dirty="0" smtClean="0">
                <a:solidFill>
                  <a:schemeClr val="bg1"/>
                </a:solidFill>
                <a:latin typeface="PT Serif" charset="0"/>
                <a:ea typeface="PT Serif" charset="0"/>
                <a:cs typeface="PT Serif" charset="0"/>
              </a:rPr>
              <a:t>8</a:t>
            </a:r>
            <a:r>
              <a:rPr lang="x-none" sz="2400" dirty="0">
                <a:solidFill>
                  <a:schemeClr val="bg1"/>
                </a:solidFill>
                <a:latin typeface="PT Serif" charset="0"/>
                <a:ea typeface="PT Serif" charset="0"/>
                <a:cs typeface="PT Serif" charset="0"/>
              </a:rPr>
              <a:t>  En in watter stad julle ook al mag ingaan en hulle jul ontvang, eet wat aan julle voorgesit word. </a:t>
            </a:r>
            <a:endParaRPr lang="en-ZA" sz="2400" dirty="0">
              <a:solidFill>
                <a:schemeClr val="bg1"/>
              </a:solidFill>
              <a:latin typeface="PT Serif" charset="0"/>
              <a:ea typeface="PT Serif" charset="0"/>
              <a:cs typeface="PT Serif" charset="0"/>
            </a:endParaRPr>
          </a:p>
          <a:p>
            <a:r>
              <a:rPr lang="x-none" sz="2400" dirty="0" smtClean="0">
                <a:solidFill>
                  <a:schemeClr val="bg1"/>
                </a:solidFill>
                <a:latin typeface="PT Serif" charset="0"/>
                <a:ea typeface="PT Serif" charset="0"/>
                <a:cs typeface="PT Serif" charset="0"/>
              </a:rPr>
              <a:t>9</a:t>
            </a:r>
            <a:r>
              <a:rPr lang="x-none" sz="2400" dirty="0">
                <a:solidFill>
                  <a:schemeClr val="bg1"/>
                </a:solidFill>
                <a:latin typeface="PT Serif" charset="0"/>
                <a:ea typeface="PT Serif" charset="0"/>
                <a:cs typeface="PT Serif" charset="0"/>
              </a:rPr>
              <a:t>  En maak die siekes gesond wat daarin is, en sê vir hulle: Die koninkryk van God het naby julle gekom. </a:t>
            </a:r>
            <a:endParaRPr lang="en-ZA" sz="2400" dirty="0">
              <a:solidFill>
                <a:schemeClr val="bg1"/>
              </a:solidFill>
              <a:latin typeface="PT Serif" charset="0"/>
              <a:ea typeface="PT Serif" charset="0"/>
              <a:cs typeface="PT Serif" charset="0"/>
            </a:endParaRPr>
          </a:p>
          <a:p>
            <a:r>
              <a:rPr lang="x-none" sz="2400" dirty="0">
                <a:solidFill>
                  <a:schemeClr val="bg1"/>
                </a:solidFill>
                <a:latin typeface="PT Serif" charset="0"/>
                <a:ea typeface="PT Serif" charset="0"/>
                <a:cs typeface="PT Serif" charset="0"/>
              </a:rPr>
              <a:t> </a:t>
            </a:r>
            <a:endParaRPr lang="en-ZA" sz="2400"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endParaRPr lang="nl-NL" sz="2400" i="1" dirty="0">
              <a:solidFill>
                <a:schemeClr val="bg1"/>
              </a:solidFill>
              <a:latin typeface="PT Serif" charset="0"/>
              <a:ea typeface="PT Serif" charset="0"/>
              <a:cs typeface="PT Serif" charset="0"/>
            </a:endParaRPr>
          </a:p>
          <a:p>
            <a:pPr algn="r">
              <a:lnSpc>
                <a:spcPts val="3420"/>
              </a:lnSpc>
            </a:pPr>
            <a:r>
              <a:rPr lang="en-US" sz="2200" i="1" dirty="0" smtClean="0">
                <a:solidFill>
                  <a:schemeClr val="bg1"/>
                </a:solidFill>
                <a:latin typeface="PT Serif" charset="0"/>
                <a:ea typeface="PT Serif" charset="0"/>
                <a:cs typeface="PT Serif" charset="0"/>
              </a:rPr>
              <a:t> </a:t>
            </a:r>
            <a:endParaRPr lang="en-US" sz="2200" i="1" dirty="0">
              <a:solidFill>
                <a:schemeClr val="bg1"/>
              </a:solidFill>
              <a:latin typeface="PT Serif" charset="0"/>
              <a:ea typeface="PT Serif" charset="0"/>
              <a:cs typeface="PT Serif" charset="0"/>
            </a:endParaRPr>
          </a:p>
        </p:txBody>
      </p:sp>
    </p:spTree>
    <p:extLst>
      <p:ext uri="{BB962C8B-B14F-4D97-AF65-F5344CB8AC3E}">
        <p14:creationId xmlns:p14="http://schemas.microsoft.com/office/powerpoint/2010/main" val="2436367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p:cNvSpPr>
          <p:nvPr/>
        </p:nvSpPr>
        <p:spPr>
          <a:xfrm>
            <a:off x="1874520" y="996592"/>
            <a:ext cx="6604563" cy="483530"/>
          </a:xfrm>
          <a:prstGeom prst="rect">
            <a:avLst/>
          </a:prstGeom>
          <a:noFill/>
        </p:spPr>
        <p:txBody>
          <a:bodyPr wrap="square" rtlCol="0">
            <a:spAutoFit/>
          </a:bodyPr>
          <a:lstStyle/>
          <a:p>
            <a:pPr algn="r">
              <a:lnSpc>
                <a:spcPts val="3420"/>
              </a:lnSpc>
            </a:pPr>
            <a:r>
              <a:rPr lang="en-US" sz="2200" i="1" dirty="0" smtClean="0">
                <a:solidFill>
                  <a:schemeClr val="bg1"/>
                </a:solidFill>
                <a:latin typeface="PT Serif" charset="0"/>
                <a:ea typeface="PT Serif" charset="0"/>
                <a:cs typeface="PT Serif" charset="0"/>
              </a:rPr>
              <a:t> </a:t>
            </a:r>
            <a:endParaRPr lang="en-US" sz="2200" i="1" dirty="0">
              <a:solidFill>
                <a:schemeClr val="bg1"/>
              </a:solidFill>
              <a:latin typeface="PT Serif" charset="0"/>
              <a:ea typeface="PT Serif" charset="0"/>
              <a:cs typeface="PT Serif"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885" y="321141"/>
            <a:ext cx="6019800" cy="5829300"/>
          </a:xfrm>
          <a:prstGeom prst="rect">
            <a:avLst/>
          </a:prstGeom>
        </p:spPr>
      </p:pic>
    </p:spTree>
    <p:extLst>
      <p:ext uri="{BB962C8B-B14F-4D97-AF65-F5344CB8AC3E}">
        <p14:creationId xmlns:p14="http://schemas.microsoft.com/office/powerpoint/2010/main" val="2615989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AC38D1D6E74F4485550D2A2C987D0E" ma:contentTypeVersion="4" ma:contentTypeDescription="Create a new document." ma:contentTypeScope="" ma:versionID="9912e96931b73f6d599ee091d54d9c2a">
  <xsd:schema xmlns:xsd="http://www.w3.org/2001/XMLSchema" xmlns:xs="http://www.w3.org/2001/XMLSchema" xmlns:p="http://schemas.microsoft.com/office/2006/metadata/properties" xmlns:ns2="714ffc91-1b9b-4e8d-b723-91ea9c0a278c" targetNamespace="http://schemas.microsoft.com/office/2006/metadata/properties" ma:root="true" ma:fieldsID="a47a71c87a95a8c24d50f468bf5bcf92" ns2:_="">
    <xsd:import namespace="714ffc91-1b9b-4e8d-b723-91ea9c0a27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ffc91-1b9b-4e8d-b723-91ea9c0a27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6A0A9B-F564-4856-9B74-DF0F85C5DAA1}">
  <ds:schemaRefs>
    <ds:schemaRef ds:uri="http://purl.org/dc/elements/1.1/"/>
    <ds:schemaRef ds:uri="http://schemas.microsoft.com/office/2006/metadata/properties"/>
    <ds:schemaRef ds:uri="714ffc91-1b9b-4e8d-b723-91ea9c0a278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2143EB9-4F72-43C6-A0E9-377832E69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ffc91-1b9b-4e8d-b723-91ea9c0a2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7E5996-78C7-447B-9AD2-C61C71121C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TotalTime>
  <Words>346</Words>
  <Application>Microsoft Office PowerPoint</Application>
  <PresentationFormat>On-screen Show (4:3)</PresentationFormat>
  <Paragraphs>95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Muli ExtraBold</vt:lpstr>
      <vt:lpstr>PT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Danelle Esterhuizen (SPF)</cp:lastModifiedBy>
  <cp:revision>54</cp:revision>
  <dcterms:modified xsi:type="dcterms:W3CDTF">2018-03-18T04:27:50Z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0x01010032AC38D1D6E74F4485550D2A2C987D0E</vt:lpwstr>
  </property>
</Properties>
</file>