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0" r:id="rId3"/>
    <p:sldId id="266" r:id="rId4"/>
    <p:sldId id="270" r:id="rId5"/>
    <p:sldId id="267" r:id="rId6"/>
    <p:sldId id="272" r:id="rId7"/>
    <p:sldId id="273" r:id="rId8"/>
    <p:sldId id="275" r:id="rId9"/>
    <p:sldId id="274" r:id="rId10"/>
    <p:sldId id="258"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3EB"/>
    <a:srgbClr val="FEFEFD"/>
    <a:srgbClr val="EFF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33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5A31-3C8E-4A2E-B452-1E47B4CD22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80FD1DC2-844A-4D4F-8503-5D5192DB2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229D533B-1D8D-4337-9B3D-237E209D3CC9}"/>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5" name="Footer Placeholder 4">
            <a:extLst>
              <a:ext uri="{FF2B5EF4-FFF2-40B4-BE49-F238E27FC236}">
                <a16:creationId xmlns:a16="http://schemas.microsoft.com/office/drawing/2014/main" id="{50AD3C31-CEF1-4B73-AA30-BAE7884900E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7DE558-3F89-4890-B1FC-EFDA09DCACEF}"/>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200053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1B34-6FA7-473E-8C4D-75D29DD7F57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A183841-E397-4AFD-8C09-A84B7F3D5D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C37AD71-81F2-4182-A149-48E3D6AB5845}"/>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5" name="Footer Placeholder 4">
            <a:extLst>
              <a:ext uri="{FF2B5EF4-FFF2-40B4-BE49-F238E27FC236}">
                <a16:creationId xmlns:a16="http://schemas.microsoft.com/office/drawing/2014/main" id="{7A5DF5D1-CC91-41F7-A3AD-D47F91CC1E3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F34555A-6C9A-4671-BEF2-8159502A43DF}"/>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349011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A2C66A-960D-45C2-BD31-245C3B42B6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AEC20A0-E865-4C40-8C3E-BF529DBAD6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A2F4CB8-02A7-4A54-8429-0BC44A3DE6F7}"/>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5" name="Footer Placeholder 4">
            <a:extLst>
              <a:ext uri="{FF2B5EF4-FFF2-40B4-BE49-F238E27FC236}">
                <a16:creationId xmlns:a16="http://schemas.microsoft.com/office/drawing/2014/main" id="{550D5568-88E8-47D0-9623-97AE6BC2EF6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8AC7E38-0431-4DE3-9610-46753B75BD49}"/>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6339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34E8-172F-467F-808E-9E2F37AB79D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1CFD9B1-2B5B-43B0-B2BC-96F9116602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DEE24B6-7B11-4AFC-AF3A-C922A1692582}"/>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5" name="Footer Placeholder 4">
            <a:extLst>
              <a:ext uri="{FF2B5EF4-FFF2-40B4-BE49-F238E27FC236}">
                <a16:creationId xmlns:a16="http://schemas.microsoft.com/office/drawing/2014/main" id="{F8B26BAF-F83D-49F3-AAD2-60DF9D60DAC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E42E0F2-DA3F-4CC9-9209-174D14B67141}"/>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240058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690F-B443-49DC-B1E3-55BD8C24D2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17CABFA-9ABE-4510-B7E8-8AD40556D2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67978-71A0-487E-9223-CB5EE9918579}"/>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5" name="Footer Placeholder 4">
            <a:extLst>
              <a:ext uri="{FF2B5EF4-FFF2-40B4-BE49-F238E27FC236}">
                <a16:creationId xmlns:a16="http://schemas.microsoft.com/office/drawing/2014/main" id="{B8F5EC27-868A-4C51-8FBA-4072F848722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2EA2919-0F17-42A6-8FF0-D0A8BADDB278}"/>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111210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EC5C-1F03-4D19-801F-EA28770C6C58}"/>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0AE84AF-C307-46E5-A040-1819687355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56F47AE-FAE1-4209-9D5C-143C95CAC6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AF3A7C76-35FF-48D3-B994-E922B1242D3F}"/>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6" name="Footer Placeholder 5">
            <a:extLst>
              <a:ext uri="{FF2B5EF4-FFF2-40B4-BE49-F238E27FC236}">
                <a16:creationId xmlns:a16="http://schemas.microsoft.com/office/drawing/2014/main" id="{F0455D57-F77E-42D9-BF95-591076C678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922AD5A-4C3C-4C03-9DAF-26B82A70359C}"/>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203218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20C1-123E-4622-A6BD-484D6774AAA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2B58C00-435F-460D-9113-A73331039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01EF4E-31A4-4668-8D39-09EFCAA01F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D517357-185B-4457-B508-32D78FB94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0EA88B-3B59-4DC5-8391-36A43128A2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AB4B744-B0E7-4A25-B45E-881387D91DB1}"/>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8" name="Footer Placeholder 7">
            <a:extLst>
              <a:ext uri="{FF2B5EF4-FFF2-40B4-BE49-F238E27FC236}">
                <a16:creationId xmlns:a16="http://schemas.microsoft.com/office/drawing/2014/main" id="{4498B9B4-A1BC-4064-B53F-8BE74F224FB7}"/>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C516816-B973-47C7-8C65-6E332DAB7016}"/>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373985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7C41-C660-4EB7-B058-F04B2D24703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59AB23B-6F84-40A8-A428-E2B6C39782BB}"/>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4" name="Footer Placeholder 3">
            <a:extLst>
              <a:ext uri="{FF2B5EF4-FFF2-40B4-BE49-F238E27FC236}">
                <a16:creationId xmlns:a16="http://schemas.microsoft.com/office/drawing/2014/main" id="{316D46EA-4C2C-47B2-ACDD-92C07664E3F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4F6E05A-A79E-4E73-ACA8-2A9F166C8579}"/>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299474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67245-D780-43D0-A84D-42DA835E4702}"/>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3" name="Footer Placeholder 2">
            <a:extLst>
              <a:ext uri="{FF2B5EF4-FFF2-40B4-BE49-F238E27FC236}">
                <a16:creationId xmlns:a16="http://schemas.microsoft.com/office/drawing/2014/main" id="{44DACAB5-7DB9-4E42-B96C-2E31EADBCB3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9C30A14-A8F4-4EDC-9A35-E689DE7E505E}"/>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352623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8ED8-1DB0-4465-AE87-BCF98FE7CF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98EAAD22-2B3B-44C9-9002-8B7B8263F4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23C988F-6493-4F1E-B477-397D1B4DA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A77440-D088-4602-840F-983904DF6EAD}"/>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6" name="Footer Placeholder 5">
            <a:extLst>
              <a:ext uri="{FF2B5EF4-FFF2-40B4-BE49-F238E27FC236}">
                <a16:creationId xmlns:a16="http://schemas.microsoft.com/office/drawing/2014/main" id="{1F4E387B-FA83-4592-8E6D-E82E38AD1B5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7B0A6D9-18B3-4449-A898-BD8A57B95267}"/>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50317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CD13-D573-48BA-8E12-C88ED2EEA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27916AA-A114-43C1-8F6A-C71AF7287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F5E7B4F2-2207-45F9-80CF-C09D30868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450071-D116-4ACD-B90B-391230EFFBBB}"/>
              </a:ext>
            </a:extLst>
          </p:cNvPr>
          <p:cNvSpPr>
            <a:spLocks noGrp="1"/>
          </p:cNvSpPr>
          <p:nvPr>
            <p:ph type="dt" sz="half" idx="10"/>
          </p:nvPr>
        </p:nvSpPr>
        <p:spPr/>
        <p:txBody>
          <a:bodyPr/>
          <a:lstStyle/>
          <a:p>
            <a:fld id="{66A4E67F-75B7-46E7-B332-503AE07191AE}" type="datetimeFigureOut">
              <a:rPr lang="en-ZA" smtClean="0"/>
              <a:t>2017/08/27</a:t>
            </a:fld>
            <a:endParaRPr lang="en-ZA"/>
          </a:p>
        </p:txBody>
      </p:sp>
      <p:sp>
        <p:nvSpPr>
          <p:cNvPr id="6" name="Footer Placeholder 5">
            <a:extLst>
              <a:ext uri="{FF2B5EF4-FFF2-40B4-BE49-F238E27FC236}">
                <a16:creationId xmlns:a16="http://schemas.microsoft.com/office/drawing/2014/main" id="{760C98BE-D901-497D-A9AF-591BCE8AD9C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A1E8535-CAA9-40D1-98E9-555648553865}"/>
              </a:ext>
            </a:extLst>
          </p:cNvPr>
          <p:cNvSpPr>
            <a:spLocks noGrp="1"/>
          </p:cNvSpPr>
          <p:nvPr>
            <p:ph type="sldNum" sz="quarter" idx="12"/>
          </p:nvPr>
        </p:nvSpPr>
        <p:spPr/>
        <p:txBody>
          <a:bodyPr/>
          <a:lstStyle/>
          <a:p>
            <a:fld id="{CB5E0ABE-0589-406A-B9F7-DFDEEEDEF45F}" type="slidenum">
              <a:rPr lang="en-ZA" smtClean="0"/>
              <a:t>‹#›</a:t>
            </a:fld>
            <a:endParaRPr lang="en-ZA"/>
          </a:p>
        </p:txBody>
      </p:sp>
    </p:spTree>
    <p:extLst>
      <p:ext uri="{BB962C8B-B14F-4D97-AF65-F5344CB8AC3E}">
        <p14:creationId xmlns:p14="http://schemas.microsoft.com/office/powerpoint/2010/main" val="251649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BDD331-AB07-45F5-A990-C9CE0A7BA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D59A25F-1E0D-4E72-9E52-351928B0A0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2FAF58A-2690-488E-BA0A-9326399AB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4E67F-75B7-46E7-B332-503AE07191AE}" type="datetimeFigureOut">
              <a:rPr lang="en-ZA" smtClean="0"/>
              <a:t>2017/08/27</a:t>
            </a:fld>
            <a:endParaRPr lang="en-ZA"/>
          </a:p>
        </p:txBody>
      </p:sp>
      <p:sp>
        <p:nvSpPr>
          <p:cNvPr id="5" name="Footer Placeholder 4">
            <a:extLst>
              <a:ext uri="{FF2B5EF4-FFF2-40B4-BE49-F238E27FC236}">
                <a16:creationId xmlns:a16="http://schemas.microsoft.com/office/drawing/2014/main" id="{84936B53-199E-43FB-836C-2917FE3F5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ACD8A0B-C944-4043-A5ED-A8453427A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E0ABE-0589-406A-B9F7-DFDEEEDEF45F}" type="slidenum">
              <a:rPr lang="en-ZA" smtClean="0"/>
              <a:t>‹#›</a:t>
            </a:fld>
            <a:endParaRPr lang="en-ZA"/>
          </a:p>
        </p:txBody>
      </p:sp>
    </p:spTree>
    <p:extLst>
      <p:ext uri="{BB962C8B-B14F-4D97-AF65-F5344CB8AC3E}">
        <p14:creationId xmlns:p14="http://schemas.microsoft.com/office/powerpoint/2010/main" val="879994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29DB7B-8D40-4642-8081-38677802F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F699F29-A413-4C42-A61C-6D93B0FE929E}"/>
              </a:ext>
            </a:extLst>
          </p:cNvPr>
          <p:cNvSpPr>
            <a:spLocks noGrp="1"/>
          </p:cNvSpPr>
          <p:nvPr>
            <p:ph type="title"/>
          </p:nvPr>
        </p:nvSpPr>
        <p:spPr>
          <a:xfrm>
            <a:off x="982579" y="2743200"/>
            <a:ext cx="10515600" cy="3198647"/>
          </a:xfrm>
        </p:spPr>
        <p:txBody>
          <a:bodyPr>
            <a:normAutofit fontScale="90000"/>
          </a:bodyPr>
          <a:lstStyle/>
          <a:p>
            <a:pPr algn="ctr"/>
            <a:r>
              <a:rPr lang="en-ZA" sz="8000" b="1" dirty="0"/>
              <a:t>GOD </a:t>
            </a:r>
            <a:br>
              <a:rPr lang="en-ZA" sz="8000" b="1" dirty="0"/>
            </a:br>
            <a:r>
              <a:rPr lang="en-ZA" sz="8000" b="1" dirty="0"/>
              <a:t>MAKES </a:t>
            </a:r>
            <a:br>
              <a:rPr lang="en-ZA" sz="8000" b="1" dirty="0"/>
            </a:br>
            <a:r>
              <a:rPr lang="en-ZA" sz="8000" b="1" dirty="0"/>
              <a:t>IT MOVE!</a:t>
            </a:r>
          </a:p>
        </p:txBody>
      </p:sp>
    </p:spTree>
    <p:extLst>
      <p:ext uri="{BB962C8B-B14F-4D97-AF65-F5344CB8AC3E}">
        <p14:creationId xmlns:p14="http://schemas.microsoft.com/office/powerpoint/2010/main" val="3886678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949AE8-8504-4460-AEBB-B151811B41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6522094" cy="6858000"/>
          </a:xfrm>
        </p:spPr>
      </p:pic>
    </p:spTree>
    <p:extLst>
      <p:ext uri="{BB962C8B-B14F-4D97-AF65-F5344CB8AC3E}">
        <p14:creationId xmlns:p14="http://schemas.microsoft.com/office/powerpoint/2010/main" val="367310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132AF5-DE45-474F-971D-18C21FEF33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76" y="0"/>
            <a:ext cx="12268276" cy="6900905"/>
          </a:xfrm>
        </p:spPr>
      </p:pic>
      <p:sp>
        <p:nvSpPr>
          <p:cNvPr id="2" name="Title 1">
            <a:extLst>
              <a:ext uri="{FF2B5EF4-FFF2-40B4-BE49-F238E27FC236}">
                <a16:creationId xmlns:a16="http://schemas.microsoft.com/office/drawing/2014/main" id="{C037C5B0-6516-4FE7-9CF5-6418FA081462}"/>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384840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CBDF51-FCB9-4DF4-A5DB-3F6B595D1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7472" y="529389"/>
            <a:ext cx="4351338" cy="5952373"/>
          </a:xfrm>
        </p:spPr>
      </p:pic>
      <p:sp>
        <p:nvSpPr>
          <p:cNvPr id="6" name="Content Placeholder 2">
            <a:extLst>
              <a:ext uri="{FF2B5EF4-FFF2-40B4-BE49-F238E27FC236}">
                <a16:creationId xmlns:a16="http://schemas.microsoft.com/office/drawing/2014/main" id="{A23627CB-A24C-438A-8F01-5C395075440E}"/>
              </a:ext>
            </a:extLst>
          </p:cNvPr>
          <p:cNvSpPr txBox="1">
            <a:spLocks/>
          </p:cNvSpPr>
          <p:nvPr/>
        </p:nvSpPr>
        <p:spPr>
          <a:xfrm>
            <a:off x="838200" y="529389"/>
            <a:ext cx="6364705" cy="56475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ZA" sz="3200" dirty="0"/>
              <a:t>Psalm 114</a:t>
            </a:r>
          </a:p>
          <a:p>
            <a:pPr marL="0" indent="0">
              <a:lnSpc>
                <a:spcPct val="110000"/>
              </a:lnSpc>
              <a:buFont typeface="Arial" panose="020B0604020202020204" pitchFamily="34" charset="0"/>
              <a:buNone/>
            </a:pPr>
            <a:r>
              <a:rPr lang="en-ZA" sz="3200" b="1" baseline="30000" dirty="0"/>
              <a:t>1 </a:t>
            </a:r>
            <a:r>
              <a:rPr lang="en-ZA" sz="3200" dirty="0"/>
              <a:t>When the Israelites escaped from Egypt—</a:t>
            </a:r>
            <a:br>
              <a:rPr lang="en-ZA" sz="3200" dirty="0"/>
            </a:br>
            <a:r>
              <a:rPr lang="en-ZA" sz="3200" dirty="0"/>
              <a:t>    when the family of Jacob left that foreign land—</a:t>
            </a:r>
            <a:br>
              <a:rPr lang="en-ZA" sz="3200" dirty="0"/>
            </a:br>
            <a:r>
              <a:rPr lang="en-ZA" sz="3200" b="1" baseline="30000" dirty="0"/>
              <a:t>2 </a:t>
            </a:r>
            <a:r>
              <a:rPr lang="en-ZA" sz="3200" dirty="0"/>
              <a:t>the land of Judah became God’s sanctuary,</a:t>
            </a:r>
            <a:br>
              <a:rPr lang="en-ZA" sz="3200" dirty="0"/>
            </a:br>
            <a:r>
              <a:rPr lang="en-ZA" sz="3200" dirty="0"/>
              <a:t>    and Israel became his kingdom.</a:t>
            </a:r>
          </a:p>
        </p:txBody>
      </p:sp>
    </p:spTree>
    <p:extLst>
      <p:ext uri="{BB962C8B-B14F-4D97-AF65-F5344CB8AC3E}">
        <p14:creationId xmlns:p14="http://schemas.microsoft.com/office/powerpoint/2010/main" val="184271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CBDF51-FCB9-4DF4-A5DB-3F6B595D1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7472" y="529389"/>
            <a:ext cx="4351338" cy="5952373"/>
          </a:xfrm>
        </p:spPr>
      </p:pic>
      <p:sp>
        <p:nvSpPr>
          <p:cNvPr id="6" name="Content Placeholder 2">
            <a:extLst>
              <a:ext uri="{FF2B5EF4-FFF2-40B4-BE49-F238E27FC236}">
                <a16:creationId xmlns:a16="http://schemas.microsoft.com/office/drawing/2014/main" id="{A23627CB-A24C-438A-8F01-5C395075440E}"/>
              </a:ext>
            </a:extLst>
          </p:cNvPr>
          <p:cNvSpPr txBox="1">
            <a:spLocks/>
          </p:cNvSpPr>
          <p:nvPr/>
        </p:nvSpPr>
        <p:spPr>
          <a:xfrm>
            <a:off x="838200" y="529388"/>
            <a:ext cx="6364705" cy="5952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ZA" sz="3200" dirty="0"/>
              <a:t>Psalm 114</a:t>
            </a:r>
          </a:p>
          <a:p>
            <a:pPr marL="0" indent="0">
              <a:lnSpc>
                <a:spcPct val="110000"/>
              </a:lnSpc>
              <a:buFont typeface="Arial" panose="020B0604020202020204" pitchFamily="34" charset="0"/>
              <a:buNone/>
            </a:pPr>
            <a:r>
              <a:rPr lang="en-ZA" sz="3200" b="1" baseline="30000" dirty="0"/>
              <a:t>3 </a:t>
            </a:r>
            <a:r>
              <a:rPr lang="en-ZA" sz="3200" dirty="0"/>
              <a:t>The Red Sea saw them coming and hurried out of their way!</a:t>
            </a:r>
            <a:br>
              <a:rPr lang="en-ZA" sz="3200" dirty="0"/>
            </a:br>
            <a:r>
              <a:rPr lang="en-ZA" sz="3200" dirty="0"/>
              <a:t>    The water of the Jordan River turned away.</a:t>
            </a:r>
            <a:br>
              <a:rPr lang="en-ZA" sz="3200" dirty="0"/>
            </a:br>
            <a:r>
              <a:rPr lang="en-ZA" sz="3200" b="1" baseline="30000" dirty="0"/>
              <a:t>4 </a:t>
            </a:r>
            <a:r>
              <a:rPr lang="en-ZA" sz="3200" dirty="0"/>
              <a:t>The mountains skipped like rams,</a:t>
            </a:r>
            <a:br>
              <a:rPr lang="en-ZA" sz="3200" dirty="0"/>
            </a:br>
            <a:r>
              <a:rPr lang="en-ZA" sz="3200" dirty="0"/>
              <a:t>    the hills like lambs!</a:t>
            </a:r>
            <a:br>
              <a:rPr lang="en-ZA" sz="3200" dirty="0"/>
            </a:br>
            <a:endParaRPr lang="en-ZA" sz="3200" dirty="0"/>
          </a:p>
        </p:txBody>
      </p:sp>
    </p:spTree>
    <p:extLst>
      <p:ext uri="{BB962C8B-B14F-4D97-AF65-F5344CB8AC3E}">
        <p14:creationId xmlns:p14="http://schemas.microsoft.com/office/powerpoint/2010/main" val="426452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CBDF51-FCB9-4DF4-A5DB-3F6B595D1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7472" y="529389"/>
            <a:ext cx="4351338" cy="5952373"/>
          </a:xfrm>
        </p:spPr>
      </p:pic>
      <p:sp>
        <p:nvSpPr>
          <p:cNvPr id="6" name="Content Placeholder 2">
            <a:extLst>
              <a:ext uri="{FF2B5EF4-FFF2-40B4-BE49-F238E27FC236}">
                <a16:creationId xmlns:a16="http://schemas.microsoft.com/office/drawing/2014/main" id="{A23627CB-A24C-438A-8F01-5C395075440E}"/>
              </a:ext>
            </a:extLst>
          </p:cNvPr>
          <p:cNvSpPr txBox="1">
            <a:spLocks/>
          </p:cNvSpPr>
          <p:nvPr/>
        </p:nvSpPr>
        <p:spPr>
          <a:xfrm>
            <a:off x="838200" y="529388"/>
            <a:ext cx="6364705" cy="5952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ZA" sz="3200" dirty="0"/>
              <a:t>Psalm 114</a:t>
            </a:r>
          </a:p>
          <a:p>
            <a:pPr marL="0" indent="0">
              <a:lnSpc>
                <a:spcPct val="110000"/>
              </a:lnSpc>
              <a:buFont typeface="Arial" panose="020B0604020202020204" pitchFamily="34" charset="0"/>
              <a:buNone/>
            </a:pPr>
            <a:r>
              <a:rPr lang="en-ZA" sz="3200" b="1" baseline="30000" dirty="0"/>
              <a:t>5 </a:t>
            </a:r>
            <a:r>
              <a:rPr lang="en-ZA" sz="3200" dirty="0"/>
              <a:t>What’s wrong, Red Sea, that made you hurry out of their way?</a:t>
            </a:r>
            <a:br>
              <a:rPr lang="en-ZA" sz="3200" dirty="0"/>
            </a:br>
            <a:r>
              <a:rPr lang="en-ZA" sz="3200" dirty="0"/>
              <a:t>    What happened, Jordan River, that you turned away?</a:t>
            </a:r>
            <a:br>
              <a:rPr lang="en-ZA" sz="3200" dirty="0"/>
            </a:br>
            <a:r>
              <a:rPr lang="en-ZA" sz="3200" b="1" baseline="30000" dirty="0"/>
              <a:t>6 </a:t>
            </a:r>
            <a:r>
              <a:rPr lang="en-ZA" sz="3200" dirty="0"/>
              <a:t>Why, mountains, did you skip like rams?  Why, hills, like lambs?</a:t>
            </a:r>
          </a:p>
          <a:p>
            <a:pPr marL="0" indent="0">
              <a:lnSpc>
                <a:spcPct val="110000"/>
              </a:lnSpc>
              <a:buFont typeface="Arial" panose="020B0604020202020204" pitchFamily="34" charset="0"/>
              <a:buNone/>
            </a:pPr>
            <a:endParaRPr lang="en-ZA" sz="3200" dirty="0"/>
          </a:p>
        </p:txBody>
      </p:sp>
    </p:spTree>
    <p:extLst>
      <p:ext uri="{BB962C8B-B14F-4D97-AF65-F5344CB8AC3E}">
        <p14:creationId xmlns:p14="http://schemas.microsoft.com/office/powerpoint/2010/main" val="396847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CBDF51-FCB9-4DF4-A5DB-3F6B595D1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7472" y="529389"/>
            <a:ext cx="4351338" cy="5952373"/>
          </a:xfrm>
        </p:spPr>
      </p:pic>
      <p:sp>
        <p:nvSpPr>
          <p:cNvPr id="6" name="Content Placeholder 2">
            <a:extLst>
              <a:ext uri="{FF2B5EF4-FFF2-40B4-BE49-F238E27FC236}">
                <a16:creationId xmlns:a16="http://schemas.microsoft.com/office/drawing/2014/main" id="{A23627CB-A24C-438A-8F01-5C395075440E}"/>
              </a:ext>
            </a:extLst>
          </p:cNvPr>
          <p:cNvSpPr txBox="1">
            <a:spLocks/>
          </p:cNvSpPr>
          <p:nvPr/>
        </p:nvSpPr>
        <p:spPr>
          <a:xfrm>
            <a:off x="838200" y="529389"/>
            <a:ext cx="6364705" cy="56475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ZA" sz="3200" dirty="0"/>
              <a:t>Psalm 114</a:t>
            </a:r>
          </a:p>
          <a:p>
            <a:pPr marL="0" indent="0">
              <a:lnSpc>
                <a:spcPct val="110000"/>
              </a:lnSpc>
              <a:buFont typeface="Arial" panose="020B0604020202020204" pitchFamily="34" charset="0"/>
              <a:buNone/>
            </a:pPr>
            <a:r>
              <a:rPr lang="en-ZA" sz="3200" b="1" baseline="30000" dirty="0"/>
              <a:t>7 </a:t>
            </a:r>
            <a:r>
              <a:rPr lang="en-ZA" sz="3200" dirty="0"/>
              <a:t>Tremble, O earth, at the presence of the Lord,</a:t>
            </a:r>
            <a:br>
              <a:rPr lang="en-ZA" sz="3200" dirty="0"/>
            </a:br>
            <a:r>
              <a:rPr lang="en-ZA" sz="3200" dirty="0"/>
              <a:t>    at the presence of the God of Jacob.</a:t>
            </a:r>
            <a:br>
              <a:rPr lang="en-ZA" sz="3200" dirty="0"/>
            </a:br>
            <a:r>
              <a:rPr lang="en-ZA" sz="3200" b="1" baseline="30000" dirty="0"/>
              <a:t>8 </a:t>
            </a:r>
            <a:r>
              <a:rPr lang="en-ZA" sz="3200" dirty="0"/>
              <a:t>He turned the rock into a pool of water;</a:t>
            </a:r>
            <a:br>
              <a:rPr lang="en-ZA" sz="3200" dirty="0"/>
            </a:br>
            <a:r>
              <a:rPr lang="en-ZA" sz="3200" dirty="0"/>
              <a:t>    yes, a spring of water flowed from solid rock.</a:t>
            </a:r>
          </a:p>
          <a:p>
            <a:pPr marL="0" indent="0">
              <a:lnSpc>
                <a:spcPct val="110000"/>
              </a:lnSpc>
              <a:buFont typeface="Arial" panose="020B0604020202020204" pitchFamily="34" charset="0"/>
              <a:buNone/>
            </a:pPr>
            <a:endParaRPr lang="en-ZA" sz="3200" dirty="0"/>
          </a:p>
        </p:txBody>
      </p:sp>
    </p:spTree>
    <p:extLst>
      <p:ext uri="{BB962C8B-B14F-4D97-AF65-F5344CB8AC3E}">
        <p14:creationId xmlns:p14="http://schemas.microsoft.com/office/powerpoint/2010/main" val="387699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29DB7B-8D40-4642-8081-38677802F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F699F29-A413-4C42-A61C-6D93B0FE929E}"/>
              </a:ext>
            </a:extLst>
          </p:cNvPr>
          <p:cNvSpPr>
            <a:spLocks noGrp="1"/>
          </p:cNvSpPr>
          <p:nvPr>
            <p:ph type="title"/>
          </p:nvPr>
        </p:nvSpPr>
        <p:spPr>
          <a:xfrm>
            <a:off x="1427747" y="2646948"/>
            <a:ext cx="9144000" cy="3801978"/>
          </a:xfrm>
          <a:solidFill>
            <a:srgbClr val="FEFEFD">
              <a:alpha val="40000"/>
            </a:srgbClr>
          </a:solidFill>
          <a:effectLst>
            <a:softEdge rad="88900"/>
          </a:effectLst>
        </p:spPr>
        <p:txBody>
          <a:bodyPr>
            <a:noAutofit/>
          </a:bodyPr>
          <a:lstStyle/>
          <a:p>
            <a:pPr algn="ctr"/>
            <a:r>
              <a:rPr lang="en-ZA" sz="3200" dirty="0">
                <a:effectLst>
                  <a:outerShdw blurRad="38100" dist="38100" dir="2700000" algn="tl">
                    <a:srgbClr val="000000">
                      <a:alpha val="43137"/>
                    </a:srgbClr>
                  </a:outerShdw>
                </a:effectLst>
              </a:rPr>
              <a:t>Exodus 17:6-7</a:t>
            </a:r>
            <a:br>
              <a:rPr lang="en-ZA" sz="3200" dirty="0">
                <a:effectLst>
                  <a:outerShdw blurRad="38100" dist="38100" dir="2700000" algn="tl">
                    <a:srgbClr val="000000">
                      <a:alpha val="43137"/>
                    </a:srgbClr>
                  </a:outerShdw>
                </a:effectLst>
              </a:rPr>
            </a:br>
            <a:r>
              <a:rPr lang="en-ZA" sz="3200" dirty="0">
                <a:effectLst>
                  <a:outerShdw blurRad="38100" dist="38100" dir="2700000" algn="tl">
                    <a:srgbClr val="000000">
                      <a:alpha val="43137"/>
                    </a:srgbClr>
                  </a:outerShdw>
                </a:effectLst>
              </a:rPr>
              <a:t>So Moses struck the rock as he was told, and water gushed out as the elders looked on.</a:t>
            </a:r>
            <a:br>
              <a:rPr lang="en-ZA" sz="3200" dirty="0">
                <a:effectLst>
                  <a:outerShdw blurRad="38100" dist="38100" dir="2700000" algn="tl">
                    <a:srgbClr val="000000">
                      <a:alpha val="43137"/>
                    </a:srgbClr>
                  </a:outerShdw>
                </a:effectLst>
              </a:rPr>
            </a:br>
            <a:r>
              <a:rPr lang="en-ZA" sz="3200" b="1" baseline="30000" dirty="0">
                <a:effectLst>
                  <a:outerShdw blurRad="38100" dist="38100" dir="2700000" algn="tl">
                    <a:srgbClr val="000000">
                      <a:alpha val="43137"/>
                    </a:srgbClr>
                  </a:outerShdw>
                </a:effectLst>
              </a:rPr>
              <a:t>7 </a:t>
            </a:r>
            <a:r>
              <a:rPr lang="en-ZA" sz="3200" dirty="0">
                <a:effectLst>
                  <a:outerShdw blurRad="38100" dist="38100" dir="2700000" algn="tl">
                    <a:srgbClr val="000000">
                      <a:alpha val="43137"/>
                    </a:srgbClr>
                  </a:outerShdw>
                </a:effectLst>
              </a:rPr>
              <a:t>Moses named the place </a:t>
            </a:r>
            <a:r>
              <a:rPr lang="en-ZA" sz="3200" dirty="0" err="1">
                <a:effectLst>
                  <a:outerShdw blurRad="38100" dist="38100" dir="2700000" algn="tl">
                    <a:srgbClr val="000000">
                      <a:alpha val="43137"/>
                    </a:srgbClr>
                  </a:outerShdw>
                </a:effectLst>
              </a:rPr>
              <a:t>Massah</a:t>
            </a:r>
            <a:r>
              <a:rPr lang="en-ZA" sz="3200" dirty="0">
                <a:effectLst>
                  <a:outerShdw blurRad="38100" dist="38100" dir="2700000" algn="tl">
                    <a:srgbClr val="000000">
                      <a:alpha val="43137"/>
                    </a:srgbClr>
                  </a:outerShdw>
                </a:effectLst>
              </a:rPr>
              <a:t> (which means “</a:t>
            </a:r>
            <a:r>
              <a:rPr lang="en-ZA" sz="3200" b="1" i="1" dirty="0">
                <a:effectLst>
                  <a:outerShdw blurRad="38100" dist="38100" dir="2700000" algn="tl">
                    <a:srgbClr val="000000">
                      <a:alpha val="43137"/>
                    </a:srgbClr>
                  </a:outerShdw>
                </a:effectLst>
              </a:rPr>
              <a:t>test</a:t>
            </a:r>
            <a:r>
              <a:rPr lang="en-ZA" sz="3200" dirty="0">
                <a:effectLst>
                  <a:outerShdw blurRad="38100" dist="38100" dir="2700000" algn="tl">
                    <a:srgbClr val="000000">
                      <a:alpha val="43137"/>
                    </a:srgbClr>
                  </a:outerShdw>
                </a:effectLst>
              </a:rPr>
              <a:t>”) and </a:t>
            </a:r>
            <a:r>
              <a:rPr lang="en-ZA" sz="3200" dirty="0" err="1">
                <a:effectLst>
                  <a:outerShdw blurRad="38100" dist="38100" dir="2700000" algn="tl">
                    <a:srgbClr val="000000">
                      <a:alpha val="43137"/>
                    </a:srgbClr>
                  </a:outerShdw>
                </a:effectLst>
              </a:rPr>
              <a:t>Meribah</a:t>
            </a:r>
            <a:r>
              <a:rPr lang="en-ZA" sz="3200" dirty="0">
                <a:effectLst>
                  <a:outerShdw blurRad="38100" dist="38100" dir="2700000" algn="tl">
                    <a:srgbClr val="000000">
                      <a:alpha val="43137"/>
                    </a:srgbClr>
                  </a:outerShdw>
                </a:effectLst>
              </a:rPr>
              <a:t> (which means “</a:t>
            </a:r>
            <a:r>
              <a:rPr lang="en-ZA" sz="3200" b="1" i="1" dirty="0">
                <a:effectLst>
                  <a:outerShdw blurRad="38100" dist="38100" dir="2700000" algn="tl">
                    <a:srgbClr val="000000">
                      <a:alpha val="43137"/>
                    </a:srgbClr>
                  </a:outerShdw>
                </a:effectLst>
              </a:rPr>
              <a:t>arguing</a:t>
            </a:r>
            <a:r>
              <a:rPr lang="en-ZA" sz="3200" dirty="0">
                <a:effectLst>
                  <a:outerShdw blurRad="38100" dist="38100" dir="2700000" algn="tl">
                    <a:srgbClr val="000000">
                      <a:alpha val="43137"/>
                    </a:srgbClr>
                  </a:outerShdw>
                </a:effectLst>
              </a:rPr>
              <a:t>”) because the people of Israel argued with Moses and tested the </a:t>
            </a:r>
            <a:r>
              <a:rPr lang="en-ZA" sz="3200" cap="small" dirty="0">
                <a:effectLst>
                  <a:outerShdw blurRad="38100" dist="38100" dir="2700000" algn="tl">
                    <a:srgbClr val="000000">
                      <a:alpha val="43137"/>
                    </a:srgbClr>
                  </a:outerShdw>
                </a:effectLst>
              </a:rPr>
              <a:t>Lord</a:t>
            </a:r>
            <a:r>
              <a:rPr lang="en-ZA" sz="3200" dirty="0">
                <a:effectLst>
                  <a:outerShdw blurRad="38100" dist="38100" dir="2700000" algn="tl">
                    <a:srgbClr val="000000">
                      <a:alpha val="43137"/>
                    </a:srgbClr>
                  </a:outerShdw>
                </a:effectLst>
              </a:rPr>
              <a:t> by saying, </a:t>
            </a:r>
            <a:br>
              <a:rPr lang="en-ZA" sz="3200" dirty="0">
                <a:effectLst>
                  <a:outerShdw blurRad="38100" dist="38100" dir="2700000" algn="tl">
                    <a:srgbClr val="000000">
                      <a:alpha val="43137"/>
                    </a:srgbClr>
                  </a:outerShdw>
                </a:effectLst>
              </a:rPr>
            </a:br>
            <a:r>
              <a:rPr lang="en-ZA" sz="3200" b="1" i="1" dirty="0">
                <a:effectLst>
                  <a:outerShdw blurRad="38100" dist="38100" dir="2700000" algn="tl">
                    <a:srgbClr val="000000">
                      <a:alpha val="43137"/>
                    </a:srgbClr>
                  </a:outerShdw>
                </a:effectLst>
              </a:rPr>
              <a:t>“Is the </a:t>
            </a:r>
            <a:r>
              <a:rPr lang="en-ZA" sz="3200" b="1" i="1" cap="small" dirty="0">
                <a:effectLst>
                  <a:outerShdw blurRad="38100" dist="38100" dir="2700000" algn="tl">
                    <a:srgbClr val="000000">
                      <a:alpha val="43137"/>
                    </a:srgbClr>
                  </a:outerShdw>
                </a:effectLst>
              </a:rPr>
              <a:t>Lord</a:t>
            </a:r>
            <a:r>
              <a:rPr lang="en-ZA" sz="3200" b="1" i="1" dirty="0">
                <a:effectLst>
                  <a:outerShdw blurRad="38100" dist="38100" dir="2700000" algn="tl">
                    <a:srgbClr val="000000">
                      <a:alpha val="43137"/>
                    </a:srgbClr>
                  </a:outerShdw>
                </a:effectLst>
              </a:rPr>
              <a:t> here with us or not?”</a:t>
            </a:r>
          </a:p>
        </p:txBody>
      </p:sp>
    </p:spTree>
    <p:extLst>
      <p:ext uri="{BB962C8B-B14F-4D97-AF65-F5344CB8AC3E}">
        <p14:creationId xmlns:p14="http://schemas.microsoft.com/office/powerpoint/2010/main" val="328751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29DB7B-8D40-4642-8081-38677802F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F699F29-A413-4C42-A61C-6D93B0FE929E}"/>
              </a:ext>
            </a:extLst>
          </p:cNvPr>
          <p:cNvSpPr>
            <a:spLocks noGrp="1"/>
          </p:cNvSpPr>
          <p:nvPr>
            <p:ph type="title"/>
          </p:nvPr>
        </p:nvSpPr>
        <p:spPr>
          <a:xfrm>
            <a:off x="982579" y="2743200"/>
            <a:ext cx="10515600" cy="3198647"/>
          </a:xfrm>
        </p:spPr>
        <p:txBody>
          <a:bodyPr>
            <a:normAutofit fontScale="90000"/>
          </a:bodyPr>
          <a:lstStyle/>
          <a:p>
            <a:pPr algn="ctr"/>
            <a:r>
              <a:rPr lang="en-ZA" sz="8000" b="1" dirty="0">
                <a:solidFill>
                  <a:srgbClr val="FF0000"/>
                </a:solidFill>
              </a:rPr>
              <a:t>GOD</a:t>
            </a:r>
            <a:r>
              <a:rPr lang="en-ZA" sz="8000" b="1" dirty="0"/>
              <a:t> </a:t>
            </a:r>
            <a:br>
              <a:rPr lang="en-ZA" sz="8000" b="1" dirty="0"/>
            </a:br>
            <a:r>
              <a:rPr lang="en-ZA" sz="8000" b="1" dirty="0"/>
              <a:t>MAKES </a:t>
            </a:r>
            <a:br>
              <a:rPr lang="en-ZA" sz="8000" b="1" dirty="0"/>
            </a:br>
            <a:r>
              <a:rPr lang="en-ZA" sz="8000" b="1" dirty="0"/>
              <a:t>IT MOVE!</a:t>
            </a:r>
          </a:p>
        </p:txBody>
      </p:sp>
      <p:sp>
        <p:nvSpPr>
          <p:cNvPr id="4" name="Title 1">
            <a:extLst>
              <a:ext uri="{FF2B5EF4-FFF2-40B4-BE49-F238E27FC236}">
                <a16:creationId xmlns:a16="http://schemas.microsoft.com/office/drawing/2014/main" id="{F2659ECF-38CE-450A-B463-CDC93A930821}"/>
              </a:ext>
            </a:extLst>
          </p:cNvPr>
          <p:cNvSpPr txBox="1">
            <a:spLocks/>
          </p:cNvSpPr>
          <p:nvPr/>
        </p:nvSpPr>
        <p:spPr>
          <a:xfrm>
            <a:off x="1435766" y="2720012"/>
            <a:ext cx="2899610" cy="1563229"/>
          </a:xfrm>
          <a:prstGeom prst="rect">
            <a:avLst/>
          </a:prstGeom>
          <a:solidFill>
            <a:srgbClr val="F2F3EB">
              <a:alpha val="40000"/>
            </a:srgbClr>
          </a:solidFill>
          <a:effectLst>
            <a:softEdge rad="88900"/>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t>We are not called to be powerful</a:t>
            </a:r>
          </a:p>
        </p:txBody>
      </p:sp>
      <p:sp>
        <p:nvSpPr>
          <p:cNvPr id="6" name="Title 1">
            <a:extLst>
              <a:ext uri="{FF2B5EF4-FFF2-40B4-BE49-F238E27FC236}">
                <a16:creationId xmlns:a16="http://schemas.microsoft.com/office/drawing/2014/main" id="{5EA34F32-24B4-40EF-B4AA-E5DA582EB1D4}"/>
              </a:ext>
            </a:extLst>
          </p:cNvPr>
          <p:cNvSpPr txBox="1">
            <a:spLocks/>
          </p:cNvSpPr>
          <p:nvPr/>
        </p:nvSpPr>
        <p:spPr>
          <a:xfrm>
            <a:off x="8189496" y="2743199"/>
            <a:ext cx="2899610" cy="1736217"/>
          </a:xfrm>
          <a:prstGeom prst="rect">
            <a:avLst/>
          </a:prstGeom>
          <a:solidFill>
            <a:srgbClr val="F2F3EB">
              <a:alpha val="40000"/>
            </a:srgbClr>
          </a:solidFill>
          <a:effectLst>
            <a:softEdge rad="88900"/>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t>The earth responds to HIS PRESENCE</a:t>
            </a:r>
          </a:p>
        </p:txBody>
      </p:sp>
    </p:spTree>
    <p:extLst>
      <p:ext uri="{BB962C8B-B14F-4D97-AF65-F5344CB8AC3E}">
        <p14:creationId xmlns:p14="http://schemas.microsoft.com/office/powerpoint/2010/main" val="364625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29DB7B-8D40-4642-8081-38677802F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F699F29-A413-4C42-A61C-6D93B0FE929E}"/>
              </a:ext>
            </a:extLst>
          </p:cNvPr>
          <p:cNvSpPr>
            <a:spLocks noGrp="1"/>
          </p:cNvSpPr>
          <p:nvPr>
            <p:ph type="title"/>
          </p:nvPr>
        </p:nvSpPr>
        <p:spPr>
          <a:xfrm>
            <a:off x="982579" y="2743200"/>
            <a:ext cx="10515600" cy="3198647"/>
          </a:xfrm>
        </p:spPr>
        <p:txBody>
          <a:bodyPr>
            <a:normAutofit fontScale="90000"/>
          </a:bodyPr>
          <a:lstStyle/>
          <a:p>
            <a:pPr algn="ctr"/>
            <a:r>
              <a:rPr lang="en-ZA" sz="8000" b="1" dirty="0"/>
              <a:t>GOD </a:t>
            </a:r>
            <a:br>
              <a:rPr lang="en-ZA" sz="8000" b="1" dirty="0"/>
            </a:br>
            <a:r>
              <a:rPr lang="en-ZA" sz="8000" b="1" dirty="0">
                <a:solidFill>
                  <a:srgbClr val="FF0000"/>
                </a:solidFill>
              </a:rPr>
              <a:t>MAKES</a:t>
            </a:r>
            <a:r>
              <a:rPr lang="en-ZA" sz="8000" b="1" dirty="0"/>
              <a:t> </a:t>
            </a:r>
            <a:br>
              <a:rPr lang="en-ZA" sz="8000" b="1" dirty="0"/>
            </a:br>
            <a:r>
              <a:rPr lang="en-ZA" sz="8000" b="1" dirty="0"/>
              <a:t>IT MOVE!</a:t>
            </a:r>
          </a:p>
        </p:txBody>
      </p:sp>
      <p:sp>
        <p:nvSpPr>
          <p:cNvPr id="4" name="Title 1">
            <a:extLst>
              <a:ext uri="{FF2B5EF4-FFF2-40B4-BE49-F238E27FC236}">
                <a16:creationId xmlns:a16="http://schemas.microsoft.com/office/drawing/2014/main" id="{F2659ECF-38CE-450A-B463-CDC93A930821}"/>
              </a:ext>
            </a:extLst>
          </p:cNvPr>
          <p:cNvSpPr txBox="1">
            <a:spLocks/>
          </p:cNvSpPr>
          <p:nvPr/>
        </p:nvSpPr>
        <p:spPr>
          <a:xfrm>
            <a:off x="982579" y="3482475"/>
            <a:ext cx="3176338" cy="1641225"/>
          </a:xfrm>
          <a:prstGeom prst="rect">
            <a:avLst/>
          </a:prstGeom>
          <a:solidFill>
            <a:srgbClr val="F2F3EB">
              <a:alpha val="40000"/>
            </a:srgbClr>
          </a:solidFill>
          <a:effectLst>
            <a:softEdge rad="88900"/>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t>Everything moves in HIS PRESENCE</a:t>
            </a:r>
          </a:p>
        </p:txBody>
      </p:sp>
      <p:sp>
        <p:nvSpPr>
          <p:cNvPr id="6" name="Title 1">
            <a:extLst>
              <a:ext uri="{FF2B5EF4-FFF2-40B4-BE49-F238E27FC236}">
                <a16:creationId xmlns:a16="http://schemas.microsoft.com/office/drawing/2014/main" id="{5EA34F32-24B4-40EF-B4AA-E5DA582EB1D4}"/>
              </a:ext>
            </a:extLst>
          </p:cNvPr>
          <p:cNvSpPr txBox="1">
            <a:spLocks/>
          </p:cNvSpPr>
          <p:nvPr/>
        </p:nvSpPr>
        <p:spPr>
          <a:xfrm>
            <a:off x="8233611" y="3481137"/>
            <a:ext cx="3264568" cy="1665750"/>
          </a:xfrm>
          <a:prstGeom prst="rect">
            <a:avLst/>
          </a:prstGeom>
          <a:solidFill>
            <a:srgbClr val="F2F3EB">
              <a:alpha val="40000"/>
            </a:srgbClr>
          </a:solidFill>
          <a:effectLst>
            <a:softEdge rad="88900"/>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t>Are you </a:t>
            </a:r>
          </a:p>
          <a:p>
            <a:pPr algn="ctr"/>
            <a:r>
              <a:rPr lang="en-ZA" sz="3600" dirty="0"/>
              <a:t>MOVED </a:t>
            </a:r>
          </a:p>
          <a:p>
            <a:pPr algn="ctr"/>
            <a:r>
              <a:rPr lang="en-ZA" sz="3600" dirty="0"/>
              <a:t>yet?</a:t>
            </a:r>
          </a:p>
        </p:txBody>
      </p:sp>
    </p:spTree>
    <p:extLst>
      <p:ext uri="{BB962C8B-B14F-4D97-AF65-F5344CB8AC3E}">
        <p14:creationId xmlns:p14="http://schemas.microsoft.com/office/powerpoint/2010/main" val="336255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29DB7B-8D40-4642-8081-38677802F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EF699F29-A413-4C42-A61C-6D93B0FE929E}"/>
              </a:ext>
            </a:extLst>
          </p:cNvPr>
          <p:cNvSpPr>
            <a:spLocks noGrp="1"/>
          </p:cNvSpPr>
          <p:nvPr>
            <p:ph type="title"/>
          </p:nvPr>
        </p:nvSpPr>
        <p:spPr>
          <a:xfrm>
            <a:off x="982579" y="2743200"/>
            <a:ext cx="10515600" cy="3198647"/>
          </a:xfrm>
        </p:spPr>
        <p:txBody>
          <a:bodyPr>
            <a:normAutofit fontScale="90000"/>
          </a:bodyPr>
          <a:lstStyle/>
          <a:p>
            <a:pPr algn="ctr"/>
            <a:r>
              <a:rPr lang="en-ZA" sz="8000" b="1" dirty="0"/>
              <a:t>GOD </a:t>
            </a:r>
            <a:br>
              <a:rPr lang="en-ZA" sz="8000" b="1" dirty="0"/>
            </a:br>
            <a:r>
              <a:rPr lang="en-ZA" sz="8000" b="1" dirty="0"/>
              <a:t>MAKES </a:t>
            </a:r>
            <a:br>
              <a:rPr lang="en-ZA" sz="8000" b="1" dirty="0"/>
            </a:br>
            <a:r>
              <a:rPr lang="en-ZA" sz="8000" b="1" dirty="0">
                <a:solidFill>
                  <a:srgbClr val="FF0000"/>
                </a:solidFill>
              </a:rPr>
              <a:t>IT</a:t>
            </a:r>
            <a:r>
              <a:rPr lang="en-ZA" sz="8000" b="1" dirty="0"/>
              <a:t> </a:t>
            </a:r>
            <a:r>
              <a:rPr lang="en-ZA" sz="8000" b="1" dirty="0">
                <a:solidFill>
                  <a:srgbClr val="FF0000"/>
                </a:solidFill>
              </a:rPr>
              <a:t>MOVE!</a:t>
            </a:r>
          </a:p>
        </p:txBody>
      </p:sp>
      <p:sp>
        <p:nvSpPr>
          <p:cNvPr id="4" name="Title 1">
            <a:extLst>
              <a:ext uri="{FF2B5EF4-FFF2-40B4-BE49-F238E27FC236}">
                <a16:creationId xmlns:a16="http://schemas.microsoft.com/office/drawing/2014/main" id="{F2659ECF-38CE-450A-B463-CDC93A930821}"/>
              </a:ext>
            </a:extLst>
          </p:cNvPr>
          <p:cNvSpPr txBox="1">
            <a:spLocks/>
          </p:cNvSpPr>
          <p:nvPr/>
        </p:nvSpPr>
        <p:spPr>
          <a:xfrm>
            <a:off x="1122947" y="4390146"/>
            <a:ext cx="3176338" cy="1551701"/>
          </a:xfrm>
          <a:prstGeom prst="rect">
            <a:avLst/>
          </a:prstGeom>
          <a:solidFill>
            <a:srgbClr val="F2F3EB">
              <a:alpha val="40000"/>
            </a:srgbClr>
          </a:solidFill>
          <a:effectLst>
            <a:softEdge rad="88900"/>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t>For it to move, we have to MOVE!</a:t>
            </a:r>
          </a:p>
        </p:txBody>
      </p:sp>
      <p:sp>
        <p:nvSpPr>
          <p:cNvPr id="6" name="Title 1">
            <a:extLst>
              <a:ext uri="{FF2B5EF4-FFF2-40B4-BE49-F238E27FC236}">
                <a16:creationId xmlns:a16="http://schemas.microsoft.com/office/drawing/2014/main" id="{5EA34F32-24B4-40EF-B4AA-E5DA582EB1D4}"/>
              </a:ext>
            </a:extLst>
          </p:cNvPr>
          <p:cNvSpPr txBox="1">
            <a:spLocks/>
          </p:cNvSpPr>
          <p:nvPr/>
        </p:nvSpPr>
        <p:spPr>
          <a:xfrm>
            <a:off x="8373979" y="4390146"/>
            <a:ext cx="3264568" cy="1574888"/>
          </a:xfrm>
          <a:prstGeom prst="rect">
            <a:avLst/>
          </a:prstGeom>
          <a:solidFill>
            <a:srgbClr val="F2F3EB">
              <a:alpha val="40000"/>
            </a:srgbClr>
          </a:solidFill>
          <a:effectLst>
            <a:softEdge rad="88900"/>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a:t>Unless you MOVE! </a:t>
            </a:r>
          </a:p>
          <a:p>
            <a:pPr algn="ctr"/>
            <a:r>
              <a:rPr lang="en-ZA" sz="3600" dirty="0"/>
              <a:t>it won’t</a:t>
            </a:r>
          </a:p>
        </p:txBody>
      </p:sp>
    </p:spTree>
    <p:extLst>
      <p:ext uri="{BB962C8B-B14F-4D97-AF65-F5344CB8AC3E}">
        <p14:creationId xmlns:p14="http://schemas.microsoft.com/office/powerpoint/2010/main" val="873867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57</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GOD  MAKES  IT MOVE!</vt:lpstr>
      <vt:lpstr>PowerPoint Presentation</vt:lpstr>
      <vt:lpstr>PowerPoint Presentation</vt:lpstr>
      <vt:lpstr>PowerPoint Presentation</vt:lpstr>
      <vt:lpstr>PowerPoint Presentation</vt:lpstr>
      <vt:lpstr>Exodus 17:6-7 So Moses struck the rock as he was told, and water gushed out as the elders looked on. 7 Moses named the place Massah (which means “test”) and Meribah (which means “arguing”) because the people of Israel argued with Moses and tested the Lord by saying,  “Is the Lord here with us or not?”</vt:lpstr>
      <vt:lpstr>GOD  MAKES  IT MOVE!</vt:lpstr>
      <vt:lpstr>GOD  MAKES  IT MOVE!</vt:lpstr>
      <vt:lpstr>GOD  MAKES  IT MOVE!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dc:creator>
  <cp:lastModifiedBy>Ross</cp:lastModifiedBy>
  <cp:revision>11</cp:revision>
  <dcterms:created xsi:type="dcterms:W3CDTF">2017-08-27T05:26:38Z</dcterms:created>
  <dcterms:modified xsi:type="dcterms:W3CDTF">2017-08-27T06:37:32Z</dcterms:modified>
</cp:coreProperties>
</file>