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0" d="100"/>
          <a:sy n="50" d="100"/>
        </p:scale>
        <p:origin x="1267"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435F83-F38F-C04C-81F8-99F4D70F8D4C}"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122366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435F83-F38F-C04C-81F8-99F4D70F8D4C}"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3491505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435F83-F38F-C04C-81F8-99F4D70F8D4C}"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87223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435F83-F38F-C04C-81F8-99F4D70F8D4C}"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424019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435F83-F38F-C04C-81F8-99F4D70F8D4C}"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2692317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435F83-F38F-C04C-81F8-99F4D70F8D4C}"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39045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435F83-F38F-C04C-81F8-99F4D70F8D4C}" type="datetimeFigureOut">
              <a:rPr lang="en-US" smtClean="0"/>
              <a:t>9/9/2017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324688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435F83-F38F-C04C-81F8-99F4D70F8D4C}" type="datetimeFigureOut">
              <a:rPr lang="en-US" smtClean="0"/>
              <a:t>9/9/2017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350675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35F83-F38F-C04C-81F8-99F4D70F8D4C}"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55174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435F83-F38F-C04C-81F8-99F4D70F8D4C}"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273596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435F83-F38F-C04C-81F8-99F4D70F8D4C}"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1474C-E4D0-504F-AE2E-8651A3BD54DD}" type="slidenum">
              <a:rPr lang="en-US" smtClean="0"/>
              <a:t>‹#›</a:t>
            </a:fld>
            <a:endParaRPr lang="en-US"/>
          </a:p>
        </p:txBody>
      </p:sp>
    </p:spTree>
    <p:extLst>
      <p:ext uri="{BB962C8B-B14F-4D97-AF65-F5344CB8AC3E}">
        <p14:creationId xmlns:p14="http://schemas.microsoft.com/office/powerpoint/2010/main" val="338591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35F83-F38F-C04C-81F8-99F4D70F8D4C}" type="datetimeFigureOut">
              <a:rPr lang="en-US" smtClean="0"/>
              <a:t>9/9/2017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1474C-E4D0-504F-AE2E-8651A3BD54DD}" type="slidenum">
              <a:rPr lang="en-US" smtClean="0"/>
              <a:t>‹#›</a:t>
            </a:fld>
            <a:endParaRPr lang="en-US"/>
          </a:p>
        </p:txBody>
      </p:sp>
    </p:spTree>
    <p:extLst>
      <p:ext uri="{BB962C8B-B14F-4D97-AF65-F5344CB8AC3E}">
        <p14:creationId xmlns:p14="http://schemas.microsoft.com/office/powerpoint/2010/main" val="100953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message-tit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239250" cy="6858000"/>
          </a:xfrm>
          <a:prstGeom prst="rect">
            <a:avLst/>
          </a:prstGeom>
        </p:spPr>
      </p:pic>
      <p:sp>
        <p:nvSpPr>
          <p:cNvPr id="5" name="TextBox 4"/>
          <p:cNvSpPr txBox="1">
            <a:spLocks noChangeArrowheads="1"/>
          </p:cNvSpPr>
          <p:nvPr/>
        </p:nvSpPr>
        <p:spPr bwMode="auto">
          <a:xfrm>
            <a:off x="0" y="2571750"/>
            <a:ext cx="91440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800" b="1" dirty="0" smtClean="0">
                <a:solidFill>
                  <a:schemeClr val="bg1"/>
                </a:solidFill>
                <a:latin typeface="Trade Gothic LT Std" charset="0"/>
                <a:cs typeface="Trade Gothic LT Std" charset="0"/>
              </a:rPr>
              <a:t>REDELIK PERFEK</a:t>
            </a:r>
            <a:endParaRPr lang="en-US" sz="4800" b="1" dirty="0">
              <a:solidFill>
                <a:schemeClr val="bg1"/>
              </a:solidFill>
              <a:latin typeface="Trade Gothic LT Std" charset="0"/>
              <a:cs typeface="Trade Gothic LT Std" charset="0"/>
            </a:endParaRPr>
          </a:p>
          <a:p>
            <a:pPr algn="ctr" eaLnBrk="1" hangingPunct="1"/>
            <a:r>
              <a:rPr lang="en-US" sz="4800" dirty="0" smtClean="0">
                <a:solidFill>
                  <a:schemeClr val="bg1"/>
                </a:solidFill>
                <a:latin typeface="Trade Gothic LT Std" charset="0"/>
                <a:cs typeface="Trade Gothic LT Std" charset="0"/>
              </a:rPr>
              <a:t>De Waal Esterhuizen</a:t>
            </a:r>
            <a:endParaRPr lang="en-ZA" sz="4800" dirty="0">
              <a:solidFill>
                <a:schemeClr val="bg1"/>
              </a:solidFill>
              <a:latin typeface="Trade Gothic LT Std" charset="0"/>
              <a:cs typeface="Trade Gothic LT Std" charset="0"/>
            </a:endParaRPr>
          </a:p>
        </p:txBody>
      </p:sp>
    </p:spTree>
    <p:extLst>
      <p:ext uri="{BB962C8B-B14F-4D97-AF65-F5344CB8AC3E}">
        <p14:creationId xmlns:p14="http://schemas.microsoft.com/office/powerpoint/2010/main" val="82556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5386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ROM 12:1-2 (NKJ)</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smtClean="0">
                <a:solidFill>
                  <a:schemeClr val="bg1"/>
                </a:solidFill>
                <a:latin typeface="Trade Gothic LT Std" charset="0"/>
                <a:cs typeface="Trade Gothic LT Std" charset="0"/>
              </a:rPr>
              <a:t>I </a:t>
            </a:r>
            <a:r>
              <a:rPr lang="en-ZA" sz="3200" dirty="0">
                <a:solidFill>
                  <a:schemeClr val="bg1"/>
                </a:solidFill>
                <a:latin typeface="Trade Gothic LT Std" charset="0"/>
                <a:cs typeface="Trade Gothic LT Std" charset="0"/>
              </a:rPr>
              <a:t>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a:t>
            </a:r>
            <a:endParaRPr lang="en-US" sz="3200" b="1" dirty="0">
              <a:solidFill>
                <a:schemeClr val="bg1"/>
              </a:solidFill>
              <a:latin typeface="Trade Gothic LT Std" charset="0"/>
              <a:cs typeface="Trade Gothic LT Std" charset="0"/>
            </a:endParaRPr>
          </a:p>
        </p:txBody>
      </p:sp>
    </p:spTree>
    <p:extLst>
      <p:ext uri="{BB962C8B-B14F-4D97-AF65-F5344CB8AC3E}">
        <p14:creationId xmlns:p14="http://schemas.microsoft.com/office/powerpoint/2010/main" val="1410576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5878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LEV</a:t>
            </a:r>
            <a:r>
              <a:rPr lang="en-US" sz="2800" b="1" dirty="0" smtClean="0">
                <a:solidFill>
                  <a:schemeClr val="bg1"/>
                </a:solidFill>
                <a:latin typeface="Trade Gothic LT Std" charset="0"/>
                <a:cs typeface="Trade Gothic LT Std" charset="0"/>
              </a:rPr>
              <a:t> 22:19-21 (NKJ)</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smtClean="0">
                <a:solidFill>
                  <a:schemeClr val="bg1"/>
                </a:solidFill>
                <a:latin typeface="Trade Gothic LT Std" charset="0"/>
                <a:cs typeface="Trade Gothic LT Std" charset="0"/>
              </a:rPr>
              <a:t>19  </a:t>
            </a:r>
            <a:r>
              <a:rPr lang="en-ZA" sz="3200" dirty="0">
                <a:solidFill>
                  <a:schemeClr val="bg1"/>
                </a:solidFill>
                <a:latin typeface="Trade Gothic LT Std" charset="0"/>
                <a:cs typeface="Trade Gothic LT Std" charset="0"/>
              </a:rPr>
              <a:t>if it is to be accepted for you it shall be a male without blemish, of the bulls or the sheep or the goats. </a:t>
            </a:r>
            <a:r>
              <a:rPr lang="en-ZA" sz="3200" dirty="0" smtClean="0">
                <a:solidFill>
                  <a:schemeClr val="bg1"/>
                </a:solidFill>
                <a:latin typeface="Trade Gothic LT Std" charset="0"/>
                <a:cs typeface="Trade Gothic LT Std" charset="0"/>
              </a:rPr>
              <a:t>20  </a:t>
            </a:r>
            <a:r>
              <a:rPr lang="en-ZA" sz="3200" dirty="0">
                <a:solidFill>
                  <a:schemeClr val="bg1"/>
                </a:solidFill>
                <a:latin typeface="Trade Gothic LT Std" charset="0"/>
                <a:cs typeface="Trade Gothic LT Std" charset="0"/>
              </a:rPr>
              <a:t>You shall not offer anything that has a blemish, for it will not be acceptable for you. </a:t>
            </a:r>
            <a:r>
              <a:rPr lang="en-ZA" sz="3200" dirty="0" smtClean="0">
                <a:solidFill>
                  <a:schemeClr val="bg1"/>
                </a:solidFill>
                <a:latin typeface="Trade Gothic LT Std" charset="0"/>
                <a:cs typeface="Trade Gothic LT Std" charset="0"/>
              </a:rPr>
              <a:t>21  </a:t>
            </a:r>
            <a:r>
              <a:rPr lang="en-ZA" sz="3200" dirty="0">
                <a:solidFill>
                  <a:schemeClr val="bg1"/>
                </a:solidFill>
                <a:latin typeface="Trade Gothic LT Std" charset="0"/>
                <a:cs typeface="Trade Gothic LT Std" charset="0"/>
              </a:rPr>
              <a:t>And when anyone offers a sacrifice of peace offerings to the LORD to </a:t>
            </a:r>
            <a:r>
              <a:rPr lang="en-ZA" sz="3200" dirty="0" err="1">
                <a:solidFill>
                  <a:schemeClr val="bg1"/>
                </a:solidFill>
                <a:latin typeface="Trade Gothic LT Std" charset="0"/>
                <a:cs typeface="Trade Gothic LT Std" charset="0"/>
              </a:rPr>
              <a:t>fulfill</a:t>
            </a:r>
            <a:r>
              <a:rPr lang="en-ZA" sz="3200" dirty="0">
                <a:solidFill>
                  <a:schemeClr val="bg1"/>
                </a:solidFill>
                <a:latin typeface="Trade Gothic LT Std" charset="0"/>
                <a:cs typeface="Trade Gothic LT Std" charset="0"/>
              </a:rPr>
              <a:t> a vow or as a freewill offering from the herd or from the flock, to be accepted it must be perfect; there shall be no blemish in it. </a:t>
            </a:r>
          </a:p>
        </p:txBody>
      </p:sp>
    </p:spTree>
    <p:extLst>
      <p:ext uri="{BB962C8B-B14F-4D97-AF65-F5344CB8AC3E}">
        <p14:creationId xmlns:p14="http://schemas.microsoft.com/office/powerpoint/2010/main" val="57039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29238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2 </a:t>
            </a:r>
            <a:r>
              <a:rPr lang="en-US" sz="2800" b="1" dirty="0" err="1" smtClean="0">
                <a:solidFill>
                  <a:schemeClr val="bg1"/>
                </a:solidFill>
                <a:latin typeface="Trade Gothic LT Std" charset="0"/>
                <a:cs typeface="Trade Gothic LT Std" charset="0"/>
              </a:rPr>
              <a:t>Cor</a:t>
            </a:r>
            <a:r>
              <a:rPr lang="en-US" sz="2800" b="1" dirty="0" smtClean="0">
                <a:solidFill>
                  <a:schemeClr val="bg1"/>
                </a:solidFill>
                <a:latin typeface="Trade Gothic LT Std" charset="0"/>
                <a:cs typeface="Trade Gothic LT Std" charset="0"/>
              </a:rPr>
              <a:t> 5:21 (ESV)</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a:solidFill>
                  <a:schemeClr val="bg1"/>
                </a:solidFill>
                <a:latin typeface="Trade Gothic LT Std" charset="0"/>
                <a:cs typeface="Trade Gothic LT Std" charset="0"/>
              </a:rPr>
              <a:t>2Co 5:21  For our sake he made him to be sin who knew no sin, so that in him we might become the righteousness of God</a:t>
            </a:r>
            <a:r>
              <a:rPr lang="en-ZA" sz="3200" dirty="0" smtClean="0">
                <a:solidFill>
                  <a:schemeClr val="bg1"/>
                </a:solidFill>
                <a:latin typeface="Trade Gothic LT Std" charset="0"/>
                <a:cs typeface="Trade Gothic LT Std" charset="0"/>
              </a:rPr>
              <a:t>.</a:t>
            </a:r>
          </a:p>
        </p:txBody>
      </p:sp>
    </p:spTree>
    <p:extLst>
      <p:ext uri="{BB962C8B-B14F-4D97-AF65-F5344CB8AC3E}">
        <p14:creationId xmlns:p14="http://schemas.microsoft.com/office/powerpoint/2010/main" val="254488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24314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ROM 6:23 (ESV)</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a:solidFill>
                  <a:schemeClr val="bg1"/>
                </a:solidFill>
                <a:latin typeface="Trade Gothic LT Std" charset="0"/>
                <a:cs typeface="Trade Gothic LT Std" charset="0"/>
              </a:rPr>
              <a:t>For the wages of sin is death, but the free gift of God is eternal life in Christ Jesus our Lord.</a:t>
            </a:r>
            <a:endParaRPr lang="en-US" sz="3200" b="1" dirty="0">
              <a:solidFill>
                <a:schemeClr val="bg1"/>
              </a:solidFill>
              <a:latin typeface="Trade Gothic LT Std" charset="0"/>
              <a:cs typeface="Trade Gothic LT Std" charset="0"/>
            </a:endParaRPr>
          </a:p>
        </p:txBody>
      </p:sp>
    </p:spTree>
    <p:extLst>
      <p:ext uri="{BB962C8B-B14F-4D97-AF65-F5344CB8AC3E}">
        <p14:creationId xmlns:p14="http://schemas.microsoft.com/office/powerpoint/2010/main" val="155145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24314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HEB</a:t>
            </a:r>
            <a:r>
              <a:rPr lang="en-US" sz="2800" b="1" dirty="0" smtClean="0">
                <a:solidFill>
                  <a:schemeClr val="bg1"/>
                </a:solidFill>
                <a:latin typeface="Trade Gothic LT Std" charset="0"/>
                <a:cs typeface="Trade Gothic LT Std" charset="0"/>
              </a:rPr>
              <a:t> 10:14 (ESV)</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err="1">
                <a:solidFill>
                  <a:schemeClr val="bg1"/>
                </a:solidFill>
                <a:latin typeface="Trade Gothic LT Std" charset="0"/>
                <a:cs typeface="Trade Gothic LT Std" charset="0"/>
              </a:rPr>
              <a:t>Heb</a:t>
            </a:r>
            <a:r>
              <a:rPr lang="en-ZA" sz="3200" dirty="0">
                <a:solidFill>
                  <a:schemeClr val="bg1"/>
                </a:solidFill>
                <a:latin typeface="Trade Gothic LT Std" charset="0"/>
                <a:cs typeface="Trade Gothic LT Std" charset="0"/>
              </a:rPr>
              <a:t> 10:14  For by a single offering he has perfected for all time those who are being sanctified. </a:t>
            </a:r>
            <a:endParaRPr lang="en-US" sz="3200" b="1" dirty="0">
              <a:solidFill>
                <a:schemeClr val="bg1"/>
              </a:solidFill>
              <a:latin typeface="Trade Gothic LT Std" charset="0"/>
              <a:cs typeface="Trade Gothic LT Std" charset="0"/>
            </a:endParaRPr>
          </a:p>
        </p:txBody>
      </p:sp>
    </p:spTree>
    <p:extLst>
      <p:ext uri="{BB962C8B-B14F-4D97-AF65-F5344CB8AC3E}">
        <p14:creationId xmlns:p14="http://schemas.microsoft.com/office/powerpoint/2010/main" val="213236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mess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 y="0"/>
            <a:ext cx="9297923" cy="6901551"/>
          </a:xfrm>
          <a:prstGeom prst="rect">
            <a:avLst/>
          </a:prstGeom>
        </p:spPr>
      </p:pic>
      <p:sp>
        <p:nvSpPr>
          <p:cNvPr id="7" name="TextBox 7"/>
          <p:cNvSpPr txBox="1">
            <a:spLocks noChangeArrowheads="1"/>
          </p:cNvSpPr>
          <p:nvPr/>
        </p:nvSpPr>
        <p:spPr bwMode="auto">
          <a:xfrm>
            <a:off x="812800" y="991374"/>
            <a:ext cx="7645400"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r" eaLnBrk="1" hangingPunct="1"/>
            <a:r>
              <a:rPr lang="en-US" sz="2800" b="1" dirty="0" smtClean="0">
                <a:solidFill>
                  <a:schemeClr val="bg1"/>
                </a:solidFill>
                <a:latin typeface="Trade Gothic LT Std" charset="0"/>
                <a:cs typeface="Trade Gothic LT Std" charset="0"/>
              </a:rPr>
              <a:t>HEB </a:t>
            </a:r>
            <a:r>
              <a:rPr lang="en-US" sz="2800" b="1" dirty="0" smtClean="0">
                <a:solidFill>
                  <a:schemeClr val="bg1"/>
                </a:solidFill>
                <a:latin typeface="Trade Gothic LT Std" charset="0"/>
                <a:cs typeface="Trade Gothic LT Std" charset="0"/>
              </a:rPr>
              <a:t>4</a:t>
            </a:r>
            <a:r>
              <a:rPr lang="en-US" sz="2800" b="1" dirty="0" smtClean="0">
                <a:solidFill>
                  <a:schemeClr val="bg1"/>
                </a:solidFill>
                <a:latin typeface="Trade Gothic LT Std" charset="0"/>
                <a:cs typeface="Trade Gothic LT Std" charset="0"/>
              </a:rPr>
              <a:t>:15-16 (ESV)</a:t>
            </a:r>
            <a:endParaRPr lang="en-US" sz="2800" b="1" dirty="0">
              <a:solidFill>
                <a:schemeClr val="bg1"/>
              </a:solidFill>
              <a:latin typeface="Trade Gothic LT Std" charset="0"/>
              <a:cs typeface="Trade Gothic LT Std" charset="0"/>
            </a:endParaRPr>
          </a:p>
          <a:p>
            <a:pPr eaLnBrk="1" hangingPunct="1"/>
            <a:endParaRPr lang="en-US" sz="2800" dirty="0">
              <a:solidFill>
                <a:schemeClr val="bg1"/>
              </a:solidFill>
              <a:latin typeface="Trade Gothic LT Std" charset="0"/>
              <a:cs typeface="Trade Gothic LT Std" charset="0"/>
            </a:endParaRPr>
          </a:p>
          <a:p>
            <a:pPr algn="just"/>
            <a:r>
              <a:rPr lang="en-ZA" sz="3200" dirty="0">
                <a:solidFill>
                  <a:schemeClr val="bg1"/>
                </a:solidFill>
                <a:latin typeface="Trade Gothic LT Std" charset="0"/>
                <a:cs typeface="Trade Gothic LT Std" charset="0"/>
              </a:rPr>
              <a:t>15For we do not have a high priest who is unable to sympathize with our weaknesses, but one who in every respect has been tempted as we are, yet without sin. </a:t>
            </a:r>
            <a:r>
              <a:rPr lang="en-ZA" sz="3200">
                <a:solidFill>
                  <a:schemeClr val="bg1"/>
                </a:solidFill>
                <a:latin typeface="Trade Gothic LT Std" charset="0"/>
                <a:cs typeface="Trade Gothic LT Std" charset="0"/>
              </a:rPr>
              <a:t>16Let us then with confidence draw near to the throne of grace, that we may receive mercy and find grace to help in time of need.</a:t>
            </a:r>
            <a:endParaRPr lang="en-US" sz="3200" b="1" dirty="0">
              <a:solidFill>
                <a:schemeClr val="bg1"/>
              </a:solidFill>
              <a:latin typeface="Trade Gothic LT Std" charset="0"/>
              <a:cs typeface="Trade Gothic LT Std" charset="0"/>
            </a:endParaRPr>
          </a:p>
        </p:txBody>
      </p:sp>
    </p:spTree>
    <p:extLst>
      <p:ext uri="{BB962C8B-B14F-4D97-AF65-F5344CB8AC3E}">
        <p14:creationId xmlns:p14="http://schemas.microsoft.com/office/powerpoint/2010/main" val="2492328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TotalTime>
  <Words>331</Words>
  <Application>Microsoft Office PowerPoint</Application>
  <PresentationFormat>On-screen Show (4:3)</PresentationFormat>
  <Paragraphs>20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Arial</vt:lpstr>
      <vt:lpstr>Calibri</vt:lpstr>
      <vt:lpstr>Trade Gothic LT Std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dc:creator>
  <cp:lastModifiedBy>USER</cp:lastModifiedBy>
  <cp:revision>6</cp:revision>
  <dcterms:created xsi:type="dcterms:W3CDTF">2016-10-11T09:48:08Z</dcterms:created>
  <dcterms:modified xsi:type="dcterms:W3CDTF">2017-09-09T19:44:23Z</dcterms:modified>
</cp:coreProperties>
</file>