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9" r:id="rId3"/>
    <p:sldId id="257" r:id="rId4"/>
    <p:sldId id="260" r:id="rId5"/>
    <p:sldId id="277" r:id="rId6"/>
    <p:sldId id="263" r:id="rId7"/>
    <p:sldId id="265" r:id="rId8"/>
    <p:sldId id="266" r:id="rId9"/>
    <p:sldId id="267" r:id="rId10"/>
    <p:sldId id="268" r:id="rId11"/>
    <p:sldId id="269" r:id="rId12"/>
    <p:sldId id="270" r:id="rId13"/>
    <p:sldId id="271" r:id="rId14"/>
    <p:sldId id="276" r:id="rId15"/>
    <p:sldId id="275" r:id="rId16"/>
    <p:sldId id="274" r:id="rId17"/>
    <p:sldId id="264" r:id="rId18"/>
    <p:sldId id="272" r:id="rId19"/>
    <p:sldId id="273" r:id="rId20"/>
    <p:sldId id="278" r:id="rId21"/>
    <p:sldId id="2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3F47"/>
    <a:srgbClr val="4865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089"/>
    <p:restoredTop sz="95846"/>
  </p:normalViewPr>
  <p:slideViewPr>
    <p:cSldViewPr snapToGrid="0">
      <p:cViewPr>
        <p:scale>
          <a:sx n="61" d="100"/>
          <a:sy n="61" d="100"/>
        </p:scale>
        <p:origin x="200" y="13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D8E6D-A365-6330-43A1-801BE152E43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3EEBE5C-F7DD-09D2-E5C6-2D62F48907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2C7C93D-123A-DD25-B392-CFAD2AB7C962}"/>
              </a:ext>
            </a:extLst>
          </p:cNvPr>
          <p:cNvSpPr>
            <a:spLocks noGrp="1"/>
          </p:cNvSpPr>
          <p:nvPr>
            <p:ph type="dt" sz="half" idx="10"/>
          </p:nvPr>
        </p:nvSpPr>
        <p:spPr/>
        <p:txBody>
          <a:bodyPr/>
          <a:lstStyle/>
          <a:p>
            <a:fld id="{132FAA7A-D5FA-074E-86B4-71C18F14C945}" type="datetimeFigureOut">
              <a:rPr lang="en-US" smtClean="0"/>
              <a:t>3/22/23</a:t>
            </a:fld>
            <a:endParaRPr lang="en-US"/>
          </a:p>
        </p:txBody>
      </p:sp>
      <p:sp>
        <p:nvSpPr>
          <p:cNvPr id="5" name="Footer Placeholder 4">
            <a:extLst>
              <a:ext uri="{FF2B5EF4-FFF2-40B4-BE49-F238E27FC236}">
                <a16:creationId xmlns:a16="http://schemas.microsoft.com/office/drawing/2014/main" id="{2E60D542-366B-CAC2-6095-B5300E17FD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C42275-ABE9-9216-EC96-9104491815DA}"/>
              </a:ext>
            </a:extLst>
          </p:cNvPr>
          <p:cNvSpPr>
            <a:spLocks noGrp="1"/>
          </p:cNvSpPr>
          <p:nvPr>
            <p:ph type="sldNum" sz="quarter" idx="12"/>
          </p:nvPr>
        </p:nvSpPr>
        <p:spPr/>
        <p:txBody>
          <a:bodyPr/>
          <a:lstStyle/>
          <a:p>
            <a:fld id="{837C0971-3853-654E-BC77-77B5E9C0A599}" type="slidenum">
              <a:rPr lang="en-US" smtClean="0"/>
              <a:t>‹#›</a:t>
            </a:fld>
            <a:endParaRPr lang="en-US"/>
          </a:p>
        </p:txBody>
      </p:sp>
    </p:spTree>
    <p:extLst>
      <p:ext uri="{BB962C8B-B14F-4D97-AF65-F5344CB8AC3E}">
        <p14:creationId xmlns:p14="http://schemas.microsoft.com/office/powerpoint/2010/main" val="738993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64673-86F1-EB57-FB8A-DF1F4DE6B9F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FB483CA-A2BB-0234-3D4E-E4F63EF7873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841262-537B-DFE4-6506-889DF1DBD86E}"/>
              </a:ext>
            </a:extLst>
          </p:cNvPr>
          <p:cNvSpPr>
            <a:spLocks noGrp="1"/>
          </p:cNvSpPr>
          <p:nvPr>
            <p:ph type="dt" sz="half" idx="10"/>
          </p:nvPr>
        </p:nvSpPr>
        <p:spPr/>
        <p:txBody>
          <a:bodyPr/>
          <a:lstStyle/>
          <a:p>
            <a:fld id="{132FAA7A-D5FA-074E-86B4-71C18F14C945}" type="datetimeFigureOut">
              <a:rPr lang="en-US" smtClean="0"/>
              <a:t>3/22/23</a:t>
            </a:fld>
            <a:endParaRPr lang="en-US"/>
          </a:p>
        </p:txBody>
      </p:sp>
      <p:sp>
        <p:nvSpPr>
          <p:cNvPr id="5" name="Footer Placeholder 4">
            <a:extLst>
              <a:ext uri="{FF2B5EF4-FFF2-40B4-BE49-F238E27FC236}">
                <a16:creationId xmlns:a16="http://schemas.microsoft.com/office/drawing/2014/main" id="{5BF3B132-322E-07DB-3F1B-2F389C603E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B2FB2E-8717-8984-BDF4-116D126B9958}"/>
              </a:ext>
            </a:extLst>
          </p:cNvPr>
          <p:cNvSpPr>
            <a:spLocks noGrp="1"/>
          </p:cNvSpPr>
          <p:nvPr>
            <p:ph type="sldNum" sz="quarter" idx="12"/>
          </p:nvPr>
        </p:nvSpPr>
        <p:spPr/>
        <p:txBody>
          <a:bodyPr/>
          <a:lstStyle/>
          <a:p>
            <a:fld id="{837C0971-3853-654E-BC77-77B5E9C0A599}" type="slidenum">
              <a:rPr lang="en-US" smtClean="0"/>
              <a:t>‹#›</a:t>
            </a:fld>
            <a:endParaRPr lang="en-US"/>
          </a:p>
        </p:txBody>
      </p:sp>
    </p:spTree>
    <p:extLst>
      <p:ext uri="{BB962C8B-B14F-4D97-AF65-F5344CB8AC3E}">
        <p14:creationId xmlns:p14="http://schemas.microsoft.com/office/powerpoint/2010/main" val="3925109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1F3CEC-5065-E6CF-6FA2-0C48F6202D8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472A500-5DA1-91F0-FB2A-3C76EAA48C4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DBCCE19-4EB5-8EFB-9783-D95563AB0A8A}"/>
              </a:ext>
            </a:extLst>
          </p:cNvPr>
          <p:cNvSpPr>
            <a:spLocks noGrp="1"/>
          </p:cNvSpPr>
          <p:nvPr>
            <p:ph type="dt" sz="half" idx="10"/>
          </p:nvPr>
        </p:nvSpPr>
        <p:spPr/>
        <p:txBody>
          <a:bodyPr/>
          <a:lstStyle/>
          <a:p>
            <a:fld id="{132FAA7A-D5FA-074E-86B4-71C18F14C945}" type="datetimeFigureOut">
              <a:rPr lang="en-US" smtClean="0"/>
              <a:t>3/22/23</a:t>
            </a:fld>
            <a:endParaRPr lang="en-US"/>
          </a:p>
        </p:txBody>
      </p:sp>
      <p:sp>
        <p:nvSpPr>
          <p:cNvPr id="5" name="Footer Placeholder 4">
            <a:extLst>
              <a:ext uri="{FF2B5EF4-FFF2-40B4-BE49-F238E27FC236}">
                <a16:creationId xmlns:a16="http://schemas.microsoft.com/office/drawing/2014/main" id="{3C4CE99F-0BD7-FB7B-FD79-C47D693F9C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91FEC0-0CC2-3969-FDC9-122485FE042D}"/>
              </a:ext>
            </a:extLst>
          </p:cNvPr>
          <p:cNvSpPr>
            <a:spLocks noGrp="1"/>
          </p:cNvSpPr>
          <p:nvPr>
            <p:ph type="sldNum" sz="quarter" idx="12"/>
          </p:nvPr>
        </p:nvSpPr>
        <p:spPr/>
        <p:txBody>
          <a:bodyPr/>
          <a:lstStyle/>
          <a:p>
            <a:fld id="{837C0971-3853-654E-BC77-77B5E9C0A599}" type="slidenum">
              <a:rPr lang="en-US" smtClean="0"/>
              <a:t>‹#›</a:t>
            </a:fld>
            <a:endParaRPr lang="en-US"/>
          </a:p>
        </p:txBody>
      </p:sp>
    </p:spTree>
    <p:extLst>
      <p:ext uri="{BB962C8B-B14F-4D97-AF65-F5344CB8AC3E}">
        <p14:creationId xmlns:p14="http://schemas.microsoft.com/office/powerpoint/2010/main" val="385481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F5C5D-E1F4-CDCC-9E9A-F1223BA6086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F2E288C-0565-6BC9-AABA-8BBE0A8E60E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517706E-AFA9-161F-FC95-10996569C8B0}"/>
              </a:ext>
            </a:extLst>
          </p:cNvPr>
          <p:cNvSpPr>
            <a:spLocks noGrp="1"/>
          </p:cNvSpPr>
          <p:nvPr>
            <p:ph type="dt" sz="half" idx="10"/>
          </p:nvPr>
        </p:nvSpPr>
        <p:spPr/>
        <p:txBody>
          <a:bodyPr/>
          <a:lstStyle/>
          <a:p>
            <a:fld id="{132FAA7A-D5FA-074E-86B4-71C18F14C945}" type="datetimeFigureOut">
              <a:rPr lang="en-US" smtClean="0"/>
              <a:t>3/22/23</a:t>
            </a:fld>
            <a:endParaRPr lang="en-US"/>
          </a:p>
        </p:txBody>
      </p:sp>
      <p:sp>
        <p:nvSpPr>
          <p:cNvPr id="5" name="Footer Placeholder 4">
            <a:extLst>
              <a:ext uri="{FF2B5EF4-FFF2-40B4-BE49-F238E27FC236}">
                <a16:creationId xmlns:a16="http://schemas.microsoft.com/office/drawing/2014/main" id="{CD442127-03A2-54B4-4C2D-3439A9EEFB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7134C9-5687-7591-BA10-5AF06764E728}"/>
              </a:ext>
            </a:extLst>
          </p:cNvPr>
          <p:cNvSpPr>
            <a:spLocks noGrp="1"/>
          </p:cNvSpPr>
          <p:nvPr>
            <p:ph type="sldNum" sz="quarter" idx="12"/>
          </p:nvPr>
        </p:nvSpPr>
        <p:spPr/>
        <p:txBody>
          <a:bodyPr/>
          <a:lstStyle/>
          <a:p>
            <a:fld id="{837C0971-3853-654E-BC77-77B5E9C0A599}" type="slidenum">
              <a:rPr lang="en-US" smtClean="0"/>
              <a:t>‹#›</a:t>
            </a:fld>
            <a:endParaRPr lang="en-US"/>
          </a:p>
        </p:txBody>
      </p:sp>
    </p:spTree>
    <p:extLst>
      <p:ext uri="{BB962C8B-B14F-4D97-AF65-F5344CB8AC3E}">
        <p14:creationId xmlns:p14="http://schemas.microsoft.com/office/powerpoint/2010/main" val="1975081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57EA2-1F9A-5559-835C-4674798594D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95973D5-0EFD-A162-97F6-7F116B0FAA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25B04BA-804B-B578-825C-7AFCB11DDA46}"/>
              </a:ext>
            </a:extLst>
          </p:cNvPr>
          <p:cNvSpPr>
            <a:spLocks noGrp="1"/>
          </p:cNvSpPr>
          <p:nvPr>
            <p:ph type="dt" sz="half" idx="10"/>
          </p:nvPr>
        </p:nvSpPr>
        <p:spPr/>
        <p:txBody>
          <a:bodyPr/>
          <a:lstStyle/>
          <a:p>
            <a:fld id="{132FAA7A-D5FA-074E-86B4-71C18F14C945}" type="datetimeFigureOut">
              <a:rPr lang="en-US" smtClean="0"/>
              <a:t>3/22/23</a:t>
            </a:fld>
            <a:endParaRPr lang="en-US"/>
          </a:p>
        </p:txBody>
      </p:sp>
      <p:sp>
        <p:nvSpPr>
          <p:cNvPr id="5" name="Footer Placeholder 4">
            <a:extLst>
              <a:ext uri="{FF2B5EF4-FFF2-40B4-BE49-F238E27FC236}">
                <a16:creationId xmlns:a16="http://schemas.microsoft.com/office/drawing/2014/main" id="{ECAC9C9F-7185-9834-71FD-7CA08D50A3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8C996C-5C53-043A-9DB1-A10B60510F75}"/>
              </a:ext>
            </a:extLst>
          </p:cNvPr>
          <p:cNvSpPr>
            <a:spLocks noGrp="1"/>
          </p:cNvSpPr>
          <p:nvPr>
            <p:ph type="sldNum" sz="quarter" idx="12"/>
          </p:nvPr>
        </p:nvSpPr>
        <p:spPr/>
        <p:txBody>
          <a:bodyPr/>
          <a:lstStyle/>
          <a:p>
            <a:fld id="{837C0971-3853-654E-BC77-77B5E9C0A599}" type="slidenum">
              <a:rPr lang="en-US" smtClean="0"/>
              <a:t>‹#›</a:t>
            </a:fld>
            <a:endParaRPr lang="en-US"/>
          </a:p>
        </p:txBody>
      </p:sp>
    </p:spTree>
    <p:extLst>
      <p:ext uri="{BB962C8B-B14F-4D97-AF65-F5344CB8AC3E}">
        <p14:creationId xmlns:p14="http://schemas.microsoft.com/office/powerpoint/2010/main" val="3495878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56F43-5C4B-1ACB-2EA0-C4C1FB97C8A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1EB8D84-DD98-4370-7B36-D0B8BE857B4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28E6442-2847-D53D-D601-45416721F52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9830AE2-7B46-3433-CA9A-9B72BE777472}"/>
              </a:ext>
            </a:extLst>
          </p:cNvPr>
          <p:cNvSpPr>
            <a:spLocks noGrp="1"/>
          </p:cNvSpPr>
          <p:nvPr>
            <p:ph type="dt" sz="half" idx="10"/>
          </p:nvPr>
        </p:nvSpPr>
        <p:spPr/>
        <p:txBody>
          <a:bodyPr/>
          <a:lstStyle/>
          <a:p>
            <a:fld id="{132FAA7A-D5FA-074E-86B4-71C18F14C945}" type="datetimeFigureOut">
              <a:rPr lang="en-US" smtClean="0"/>
              <a:t>3/22/23</a:t>
            </a:fld>
            <a:endParaRPr lang="en-US"/>
          </a:p>
        </p:txBody>
      </p:sp>
      <p:sp>
        <p:nvSpPr>
          <p:cNvPr id="6" name="Footer Placeholder 5">
            <a:extLst>
              <a:ext uri="{FF2B5EF4-FFF2-40B4-BE49-F238E27FC236}">
                <a16:creationId xmlns:a16="http://schemas.microsoft.com/office/drawing/2014/main" id="{429E3939-4AF9-DFB8-3448-35E3760786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C5DB42-F492-1145-70F6-CB60596CE4AA}"/>
              </a:ext>
            </a:extLst>
          </p:cNvPr>
          <p:cNvSpPr>
            <a:spLocks noGrp="1"/>
          </p:cNvSpPr>
          <p:nvPr>
            <p:ph type="sldNum" sz="quarter" idx="12"/>
          </p:nvPr>
        </p:nvSpPr>
        <p:spPr/>
        <p:txBody>
          <a:bodyPr/>
          <a:lstStyle/>
          <a:p>
            <a:fld id="{837C0971-3853-654E-BC77-77B5E9C0A599}" type="slidenum">
              <a:rPr lang="en-US" smtClean="0"/>
              <a:t>‹#›</a:t>
            </a:fld>
            <a:endParaRPr lang="en-US"/>
          </a:p>
        </p:txBody>
      </p:sp>
    </p:spTree>
    <p:extLst>
      <p:ext uri="{BB962C8B-B14F-4D97-AF65-F5344CB8AC3E}">
        <p14:creationId xmlns:p14="http://schemas.microsoft.com/office/powerpoint/2010/main" val="201690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C17B8-A6C7-3C96-FBA0-301C94B50DA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6BD1C9C-CEA5-E837-2A43-8F5D585A77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28390BA-3E70-0EA8-17A0-ADF868BCA8F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52C7F4C-0024-8958-D742-8064116D5C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6B58C99-0B44-D5A7-7547-463C0D66981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05B01CC-C0EB-8E31-8D49-05D3013C8D78}"/>
              </a:ext>
            </a:extLst>
          </p:cNvPr>
          <p:cNvSpPr>
            <a:spLocks noGrp="1"/>
          </p:cNvSpPr>
          <p:nvPr>
            <p:ph type="dt" sz="half" idx="10"/>
          </p:nvPr>
        </p:nvSpPr>
        <p:spPr/>
        <p:txBody>
          <a:bodyPr/>
          <a:lstStyle/>
          <a:p>
            <a:fld id="{132FAA7A-D5FA-074E-86B4-71C18F14C945}" type="datetimeFigureOut">
              <a:rPr lang="en-US" smtClean="0"/>
              <a:t>3/22/23</a:t>
            </a:fld>
            <a:endParaRPr lang="en-US"/>
          </a:p>
        </p:txBody>
      </p:sp>
      <p:sp>
        <p:nvSpPr>
          <p:cNvPr id="8" name="Footer Placeholder 7">
            <a:extLst>
              <a:ext uri="{FF2B5EF4-FFF2-40B4-BE49-F238E27FC236}">
                <a16:creationId xmlns:a16="http://schemas.microsoft.com/office/drawing/2014/main" id="{31F9A0D1-4115-7A09-C718-B1CE5E1683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6842DE-0EAF-B403-129C-CDD84CA149F8}"/>
              </a:ext>
            </a:extLst>
          </p:cNvPr>
          <p:cNvSpPr>
            <a:spLocks noGrp="1"/>
          </p:cNvSpPr>
          <p:nvPr>
            <p:ph type="sldNum" sz="quarter" idx="12"/>
          </p:nvPr>
        </p:nvSpPr>
        <p:spPr/>
        <p:txBody>
          <a:bodyPr/>
          <a:lstStyle/>
          <a:p>
            <a:fld id="{837C0971-3853-654E-BC77-77B5E9C0A599}" type="slidenum">
              <a:rPr lang="en-US" smtClean="0"/>
              <a:t>‹#›</a:t>
            </a:fld>
            <a:endParaRPr lang="en-US"/>
          </a:p>
        </p:txBody>
      </p:sp>
    </p:spTree>
    <p:extLst>
      <p:ext uri="{BB962C8B-B14F-4D97-AF65-F5344CB8AC3E}">
        <p14:creationId xmlns:p14="http://schemas.microsoft.com/office/powerpoint/2010/main" val="360713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F12E-77F9-FD99-C74E-8C34463CCCE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768F25C-285C-C715-8672-DA20001BA99C}"/>
              </a:ext>
            </a:extLst>
          </p:cNvPr>
          <p:cNvSpPr>
            <a:spLocks noGrp="1"/>
          </p:cNvSpPr>
          <p:nvPr>
            <p:ph type="dt" sz="half" idx="10"/>
          </p:nvPr>
        </p:nvSpPr>
        <p:spPr/>
        <p:txBody>
          <a:bodyPr/>
          <a:lstStyle/>
          <a:p>
            <a:fld id="{132FAA7A-D5FA-074E-86B4-71C18F14C945}" type="datetimeFigureOut">
              <a:rPr lang="en-US" smtClean="0"/>
              <a:t>3/22/23</a:t>
            </a:fld>
            <a:endParaRPr lang="en-US"/>
          </a:p>
        </p:txBody>
      </p:sp>
      <p:sp>
        <p:nvSpPr>
          <p:cNvPr id="4" name="Footer Placeholder 3">
            <a:extLst>
              <a:ext uri="{FF2B5EF4-FFF2-40B4-BE49-F238E27FC236}">
                <a16:creationId xmlns:a16="http://schemas.microsoft.com/office/drawing/2014/main" id="{2F3490F1-D8B4-B56E-D8BF-0BD7EC3508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80AC1B-F99D-1F0F-91B6-637DEC9EA701}"/>
              </a:ext>
            </a:extLst>
          </p:cNvPr>
          <p:cNvSpPr>
            <a:spLocks noGrp="1"/>
          </p:cNvSpPr>
          <p:nvPr>
            <p:ph type="sldNum" sz="quarter" idx="12"/>
          </p:nvPr>
        </p:nvSpPr>
        <p:spPr/>
        <p:txBody>
          <a:bodyPr/>
          <a:lstStyle/>
          <a:p>
            <a:fld id="{837C0971-3853-654E-BC77-77B5E9C0A599}" type="slidenum">
              <a:rPr lang="en-US" smtClean="0"/>
              <a:t>‹#›</a:t>
            </a:fld>
            <a:endParaRPr lang="en-US"/>
          </a:p>
        </p:txBody>
      </p:sp>
    </p:spTree>
    <p:extLst>
      <p:ext uri="{BB962C8B-B14F-4D97-AF65-F5344CB8AC3E}">
        <p14:creationId xmlns:p14="http://schemas.microsoft.com/office/powerpoint/2010/main" val="1273951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559900-3865-2CDE-11D3-BCB0107F9484}"/>
              </a:ext>
            </a:extLst>
          </p:cNvPr>
          <p:cNvSpPr>
            <a:spLocks noGrp="1"/>
          </p:cNvSpPr>
          <p:nvPr>
            <p:ph type="dt" sz="half" idx="10"/>
          </p:nvPr>
        </p:nvSpPr>
        <p:spPr/>
        <p:txBody>
          <a:bodyPr/>
          <a:lstStyle/>
          <a:p>
            <a:fld id="{132FAA7A-D5FA-074E-86B4-71C18F14C945}" type="datetimeFigureOut">
              <a:rPr lang="en-US" smtClean="0"/>
              <a:t>3/22/23</a:t>
            </a:fld>
            <a:endParaRPr lang="en-US"/>
          </a:p>
        </p:txBody>
      </p:sp>
      <p:sp>
        <p:nvSpPr>
          <p:cNvPr id="3" name="Footer Placeholder 2">
            <a:extLst>
              <a:ext uri="{FF2B5EF4-FFF2-40B4-BE49-F238E27FC236}">
                <a16:creationId xmlns:a16="http://schemas.microsoft.com/office/drawing/2014/main" id="{F8AFFD8F-25B6-D5F9-29DD-84F5C08B3C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EF6965-83B8-AC4C-75F4-9F33CF31A01F}"/>
              </a:ext>
            </a:extLst>
          </p:cNvPr>
          <p:cNvSpPr>
            <a:spLocks noGrp="1"/>
          </p:cNvSpPr>
          <p:nvPr>
            <p:ph type="sldNum" sz="quarter" idx="12"/>
          </p:nvPr>
        </p:nvSpPr>
        <p:spPr/>
        <p:txBody>
          <a:bodyPr/>
          <a:lstStyle/>
          <a:p>
            <a:fld id="{837C0971-3853-654E-BC77-77B5E9C0A599}" type="slidenum">
              <a:rPr lang="en-US" smtClean="0"/>
              <a:t>‹#›</a:t>
            </a:fld>
            <a:endParaRPr lang="en-US"/>
          </a:p>
        </p:txBody>
      </p:sp>
    </p:spTree>
    <p:extLst>
      <p:ext uri="{BB962C8B-B14F-4D97-AF65-F5344CB8AC3E}">
        <p14:creationId xmlns:p14="http://schemas.microsoft.com/office/powerpoint/2010/main" val="94175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72457-DA47-D5EE-C092-89ACA7307BE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B087A5F-6D64-078A-6897-E101732748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04F171C-1499-C629-20DC-21D4539CC7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52111B7-8E03-508C-20F5-67F17CCD03B1}"/>
              </a:ext>
            </a:extLst>
          </p:cNvPr>
          <p:cNvSpPr>
            <a:spLocks noGrp="1"/>
          </p:cNvSpPr>
          <p:nvPr>
            <p:ph type="dt" sz="half" idx="10"/>
          </p:nvPr>
        </p:nvSpPr>
        <p:spPr/>
        <p:txBody>
          <a:bodyPr/>
          <a:lstStyle/>
          <a:p>
            <a:fld id="{132FAA7A-D5FA-074E-86B4-71C18F14C945}" type="datetimeFigureOut">
              <a:rPr lang="en-US" smtClean="0"/>
              <a:t>3/22/23</a:t>
            </a:fld>
            <a:endParaRPr lang="en-US"/>
          </a:p>
        </p:txBody>
      </p:sp>
      <p:sp>
        <p:nvSpPr>
          <p:cNvPr id="6" name="Footer Placeholder 5">
            <a:extLst>
              <a:ext uri="{FF2B5EF4-FFF2-40B4-BE49-F238E27FC236}">
                <a16:creationId xmlns:a16="http://schemas.microsoft.com/office/drawing/2014/main" id="{16F279AE-4391-24E4-8DD7-912D629557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8BB3D5-32D2-9D01-2ED6-7C5AC8BF57A9}"/>
              </a:ext>
            </a:extLst>
          </p:cNvPr>
          <p:cNvSpPr>
            <a:spLocks noGrp="1"/>
          </p:cNvSpPr>
          <p:nvPr>
            <p:ph type="sldNum" sz="quarter" idx="12"/>
          </p:nvPr>
        </p:nvSpPr>
        <p:spPr/>
        <p:txBody>
          <a:bodyPr/>
          <a:lstStyle/>
          <a:p>
            <a:fld id="{837C0971-3853-654E-BC77-77B5E9C0A599}" type="slidenum">
              <a:rPr lang="en-US" smtClean="0"/>
              <a:t>‹#›</a:t>
            </a:fld>
            <a:endParaRPr lang="en-US"/>
          </a:p>
        </p:txBody>
      </p:sp>
    </p:spTree>
    <p:extLst>
      <p:ext uri="{BB962C8B-B14F-4D97-AF65-F5344CB8AC3E}">
        <p14:creationId xmlns:p14="http://schemas.microsoft.com/office/powerpoint/2010/main" val="3818083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643F7-1010-909D-8D67-190DBF8A413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B3E9E4E-B8A8-17EB-FD09-F8DC6D92E4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68AB3A-AEC8-5916-FCDE-3D2AF57D3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49FD9F-C2FA-E1DC-AD41-9488A7891AB3}"/>
              </a:ext>
            </a:extLst>
          </p:cNvPr>
          <p:cNvSpPr>
            <a:spLocks noGrp="1"/>
          </p:cNvSpPr>
          <p:nvPr>
            <p:ph type="dt" sz="half" idx="10"/>
          </p:nvPr>
        </p:nvSpPr>
        <p:spPr/>
        <p:txBody>
          <a:bodyPr/>
          <a:lstStyle/>
          <a:p>
            <a:fld id="{132FAA7A-D5FA-074E-86B4-71C18F14C945}" type="datetimeFigureOut">
              <a:rPr lang="en-US" smtClean="0"/>
              <a:t>3/22/23</a:t>
            </a:fld>
            <a:endParaRPr lang="en-US"/>
          </a:p>
        </p:txBody>
      </p:sp>
      <p:sp>
        <p:nvSpPr>
          <p:cNvPr id="6" name="Footer Placeholder 5">
            <a:extLst>
              <a:ext uri="{FF2B5EF4-FFF2-40B4-BE49-F238E27FC236}">
                <a16:creationId xmlns:a16="http://schemas.microsoft.com/office/drawing/2014/main" id="{4545F389-FB64-A74D-0F22-6DF8A2C9B9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D12F65-AF0A-9E59-84FA-CF48B954896E}"/>
              </a:ext>
            </a:extLst>
          </p:cNvPr>
          <p:cNvSpPr>
            <a:spLocks noGrp="1"/>
          </p:cNvSpPr>
          <p:nvPr>
            <p:ph type="sldNum" sz="quarter" idx="12"/>
          </p:nvPr>
        </p:nvSpPr>
        <p:spPr/>
        <p:txBody>
          <a:bodyPr/>
          <a:lstStyle/>
          <a:p>
            <a:fld id="{837C0971-3853-654E-BC77-77B5E9C0A599}" type="slidenum">
              <a:rPr lang="en-US" smtClean="0"/>
              <a:t>‹#›</a:t>
            </a:fld>
            <a:endParaRPr lang="en-US"/>
          </a:p>
        </p:txBody>
      </p:sp>
    </p:spTree>
    <p:extLst>
      <p:ext uri="{BB962C8B-B14F-4D97-AF65-F5344CB8AC3E}">
        <p14:creationId xmlns:p14="http://schemas.microsoft.com/office/powerpoint/2010/main" val="2841910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t="-11000" b="-1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E3464C-C668-A68F-D73E-6E61BB8AED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F41D796-9881-5AD0-29E6-4FA13D01E8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71E2059-9044-EDE0-3B99-A621156AE8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2FAA7A-D5FA-074E-86B4-71C18F14C945}" type="datetimeFigureOut">
              <a:rPr lang="en-US" smtClean="0"/>
              <a:t>3/22/23</a:t>
            </a:fld>
            <a:endParaRPr lang="en-US"/>
          </a:p>
        </p:txBody>
      </p:sp>
      <p:sp>
        <p:nvSpPr>
          <p:cNvPr id="5" name="Footer Placeholder 4">
            <a:extLst>
              <a:ext uri="{FF2B5EF4-FFF2-40B4-BE49-F238E27FC236}">
                <a16:creationId xmlns:a16="http://schemas.microsoft.com/office/drawing/2014/main" id="{5770A9AD-AC88-6890-21AC-A54985883A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EBBDBE-D6F9-B735-4BDA-0DC42617E1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7C0971-3853-654E-BC77-77B5E9C0A599}" type="slidenum">
              <a:rPr lang="en-US" smtClean="0"/>
              <a:t>‹#›</a:t>
            </a:fld>
            <a:endParaRPr lang="en-US"/>
          </a:p>
        </p:txBody>
      </p:sp>
    </p:spTree>
    <p:extLst>
      <p:ext uri="{BB962C8B-B14F-4D97-AF65-F5344CB8AC3E}">
        <p14:creationId xmlns:p14="http://schemas.microsoft.com/office/powerpoint/2010/main" val="2751416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9595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C9FFBB-03E6-D8CD-95E5-2892E300AA8E}"/>
              </a:ext>
            </a:extLst>
          </p:cNvPr>
          <p:cNvSpPr txBox="1"/>
          <p:nvPr/>
        </p:nvSpPr>
        <p:spPr>
          <a:xfrm>
            <a:off x="560294" y="1928589"/>
            <a:ext cx="11071412" cy="3000821"/>
          </a:xfrm>
          <a:prstGeom prst="rect">
            <a:avLst/>
          </a:prstGeom>
          <a:noFill/>
        </p:spPr>
        <p:txBody>
          <a:bodyPr wrap="square" rtlCol="0">
            <a:spAutoFit/>
          </a:bodyPr>
          <a:lstStyle/>
          <a:p>
            <a:r>
              <a:rPr lang="en-US" sz="4500" u="sng" dirty="0">
                <a:solidFill>
                  <a:schemeClr val="bg1"/>
                </a:solidFill>
                <a:effectLst>
                  <a:glow rad="76200">
                    <a:srgbClr val="2E3F47">
                      <a:alpha val="60000"/>
                    </a:srgbClr>
                  </a:glow>
                </a:effectLst>
                <a:latin typeface="Trade Gothic LT Std Cn" pitchFamily="2" charset="0"/>
              </a:rPr>
              <a:t>Matthew 15: 11 (ESV)</a:t>
            </a:r>
          </a:p>
          <a:p>
            <a:pPr algn="l"/>
            <a:r>
              <a:rPr lang="en-ZA" sz="4800" b="1" i="0" u="none" strike="noStrike" baseline="30000" dirty="0">
                <a:solidFill>
                  <a:schemeClr val="bg1"/>
                </a:solidFill>
                <a:effectLst>
                  <a:glow rad="76200">
                    <a:srgbClr val="2E3F47">
                      <a:alpha val="60000"/>
                    </a:srgbClr>
                  </a:glow>
                </a:effectLst>
                <a:latin typeface="Trade Gothic LT Std Cn" pitchFamily="2" charset="0"/>
              </a:rPr>
              <a:t>11 </a:t>
            </a:r>
            <a:r>
              <a:rPr lang="en-ZA" sz="4800" b="0" i="0" u="none" strike="noStrike" dirty="0">
                <a:solidFill>
                  <a:schemeClr val="bg1"/>
                </a:solidFill>
                <a:effectLst>
                  <a:glow rad="76200">
                    <a:srgbClr val="2E3F47">
                      <a:alpha val="60000"/>
                    </a:srgbClr>
                  </a:glow>
                </a:effectLst>
                <a:latin typeface="Trade Gothic LT Std Cn" pitchFamily="2" charset="0"/>
              </a:rPr>
              <a:t>it is not what goes into the mouth that defiles a person, but what comes out of the mouth; this defiles a person.”</a:t>
            </a:r>
          </a:p>
        </p:txBody>
      </p:sp>
    </p:spTree>
    <p:extLst>
      <p:ext uri="{BB962C8B-B14F-4D97-AF65-F5344CB8AC3E}">
        <p14:creationId xmlns:p14="http://schemas.microsoft.com/office/powerpoint/2010/main" val="1549326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C9FFBB-03E6-D8CD-95E5-2892E300AA8E}"/>
              </a:ext>
            </a:extLst>
          </p:cNvPr>
          <p:cNvSpPr txBox="1"/>
          <p:nvPr/>
        </p:nvSpPr>
        <p:spPr>
          <a:xfrm>
            <a:off x="560294" y="1236092"/>
            <a:ext cx="11071412" cy="4385816"/>
          </a:xfrm>
          <a:prstGeom prst="rect">
            <a:avLst/>
          </a:prstGeom>
          <a:noFill/>
        </p:spPr>
        <p:txBody>
          <a:bodyPr wrap="square" rtlCol="0">
            <a:spAutoFit/>
          </a:bodyPr>
          <a:lstStyle/>
          <a:p>
            <a:pPr algn="ctr"/>
            <a:r>
              <a:rPr lang="en-US" sz="4500" dirty="0">
                <a:solidFill>
                  <a:schemeClr val="accent2">
                    <a:lumMod val="60000"/>
                    <a:lumOff val="40000"/>
                  </a:schemeClr>
                </a:solidFill>
                <a:effectLst/>
                <a:latin typeface="Trade Gothic LT Std Cn" pitchFamily="2" charset="0"/>
              </a:rPr>
              <a:t>What did Jesus tell us about our words?</a:t>
            </a:r>
          </a:p>
          <a:p>
            <a:endParaRPr lang="en-US" sz="4500" u="sng" dirty="0">
              <a:ln>
                <a:solidFill>
                  <a:srgbClr val="2E3F47"/>
                </a:solidFill>
              </a:ln>
              <a:solidFill>
                <a:schemeClr val="accent2">
                  <a:lumMod val="75000"/>
                </a:schemeClr>
              </a:solidFill>
              <a:effectLst>
                <a:glow rad="76200">
                  <a:schemeClr val="bg2">
                    <a:lumMod val="10000"/>
                  </a:schemeClr>
                </a:glow>
              </a:effectLst>
              <a:latin typeface="Trade Gothic LT Std Cn" pitchFamily="2" charset="0"/>
            </a:endParaRPr>
          </a:p>
          <a:p>
            <a:r>
              <a:rPr lang="en-US" sz="4500" u="sng" dirty="0">
                <a:solidFill>
                  <a:schemeClr val="bg1"/>
                </a:solidFill>
                <a:effectLst>
                  <a:glow rad="76200">
                    <a:srgbClr val="2E3F47">
                      <a:alpha val="60000"/>
                    </a:srgbClr>
                  </a:glow>
                </a:effectLst>
                <a:latin typeface="Trade Gothic LT Std Cn" pitchFamily="2" charset="0"/>
              </a:rPr>
              <a:t>Matthew 15: 11 (ESV)</a:t>
            </a:r>
          </a:p>
          <a:p>
            <a:pPr algn="l"/>
            <a:r>
              <a:rPr lang="en-ZA" sz="4800" b="1" i="0" u="none" strike="noStrike" baseline="30000" dirty="0">
                <a:solidFill>
                  <a:schemeClr val="bg1"/>
                </a:solidFill>
                <a:effectLst>
                  <a:glow rad="76200">
                    <a:srgbClr val="2E3F47">
                      <a:alpha val="60000"/>
                    </a:srgbClr>
                  </a:glow>
                </a:effectLst>
                <a:latin typeface="Trade Gothic LT Std Cn" pitchFamily="2" charset="0"/>
              </a:rPr>
              <a:t>11 </a:t>
            </a:r>
            <a:r>
              <a:rPr lang="en-ZA" sz="4800" b="0" i="0" u="none" strike="noStrike" dirty="0">
                <a:solidFill>
                  <a:schemeClr val="bg1"/>
                </a:solidFill>
                <a:effectLst>
                  <a:glow rad="76200">
                    <a:srgbClr val="2E3F47">
                      <a:alpha val="60000"/>
                    </a:srgbClr>
                  </a:glow>
                </a:effectLst>
                <a:latin typeface="Trade Gothic LT Std Cn" pitchFamily="2" charset="0"/>
              </a:rPr>
              <a:t>it is not what goes into the mouth that defiles a person, but what comes out of the mouth; this defiles a person.”</a:t>
            </a:r>
          </a:p>
        </p:txBody>
      </p:sp>
    </p:spTree>
    <p:extLst>
      <p:ext uri="{BB962C8B-B14F-4D97-AF65-F5344CB8AC3E}">
        <p14:creationId xmlns:p14="http://schemas.microsoft.com/office/powerpoint/2010/main" val="987438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C9FFBB-03E6-D8CD-95E5-2892E300AA8E}"/>
              </a:ext>
            </a:extLst>
          </p:cNvPr>
          <p:cNvSpPr txBox="1"/>
          <p:nvPr/>
        </p:nvSpPr>
        <p:spPr>
          <a:xfrm>
            <a:off x="560294" y="820593"/>
            <a:ext cx="11071412" cy="5216813"/>
          </a:xfrm>
          <a:prstGeom prst="rect">
            <a:avLst/>
          </a:prstGeom>
          <a:noFill/>
        </p:spPr>
        <p:txBody>
          <a:bodyPr wrap="square" rtlCol="0">
            <a:spAutoFit/>
          </a:bodyPr>
          <a:lstStyle/>
          <a:p>
            <a:r>
              <a:rPr lang="en-US" sz="4500" u="sng" dirty="0">
                <a:solidFill>
                  <a:schemeClr val="bg1"/>
                </a:solidFill>
                <a:effectLst>
                  <a:glow rad="76200">
                    <a:srgbClr val="2E3F47">
                      <a:alpha val="60000"/>
                    </a:srgbClr>
                  </a:glow>
                </a:effectLst>
                <a:latin typeface="Trade Gothic LT Std Cn" pitchFamily="2" charset="0"/>
              </a:rPr>
              <a:t>Matthew 12: 33-34 (ESV)</a:t>
            </a:r>
          </a:p>
          <a:p>
            <a:pPr algn="l"/>
            <a:r>
              <a:rPr lang="en-ZA" sz="4800" b="1" i="0" u="none" strike="noStrike" baseline="30000" dirty="0">
                <a:solidFill>
                  <a:schemeClr val="bg1"/>
                </a:solidFill>
                <a:effectLst>
                  <a:glow rad="76200">
                    <a:srgbClr val="2E3F47">
                      <a:alpha val="60000"/>
                    </a:srgbClr>
                  </a:glow>
                </a:effectLst>
                <a:latin typeface="Trade Gothic LT Std Cn" pitchFamily="2" charset="0"/>
              </a:rPr>
              <a:t>33 </a:t>
            </a:r>
            <a:r>
              <a:rPr lang="en-ZA" sz="4800" b="0" i="0" u="none" strike="noStrike" dirty="0">
                <a:solidFill>
                  <a:schemeClr val="bg1"/>
                </a:solidFill>
                <a:effectLst>
                  <a:glow rad="76200">
                    <a:srgbClr val="2E3F47">
                      <a:alpha val="60000"/>
                    </a:srgbClr>
                  </a:glow>
                </a:effectLst>
                <a:latin typeface="Trade Gothic LT Std Cn" pitchFamily="2" charset="0"/>
              </a:rPr>
              <a:t>“Either make the tree good and its fruit good, or make the tree bad and its fruit bad, for the tree is known by its fruit. </a:t>
            </a:r>
            <a:r>
              <a:rPr lang="en-ZA" sz="4800" b="1" i="0" u="none" strike="noStrike" baseline="30000" dirty="0">
                <a:solidFill>
                  <a:schemeClr val="bg1"/>
                </a:solidFill>
                <a:effectLst>
                  <a:glow rad="76200">
                    <a:srgbClr val="2E3F47">
                      <a:alpha val="60000"/>
                    </a:srgbClr>
                  </a:glow>
                </a:effectLst>
                <a:latin typeface="Trade Gothic LT Std Cn" pitchFamily="2" charset="0"/>
              </a:rPr>
              <a:t>34 </a:t>
            </a:r>
            <a:r>
              <a:rPr lang="en-ZA" sz="4800" b="0" i="0" u="none" strike="noStrike" dirty="0">
                <a:solidFill>
                  <a:schemeClr val="bg1"/>
                </a:solidFill>
                <a:effectLst>
                  <a:glow rad="76200">
                    <a:srgbClr val="2E3F47">
                      <a:alpha val="60000"/>
                    </a:srgbClr>
                  </a:glow>
                </a:effectLst>
                <a:latin typeface="Trade Gothic LT Std Cn" pitchFamily="2" charset="0"/>
              </a:rPr>
              <a:t>You brood of vipers! How can you speak good, when you are evil? For out of the abundance of the heart the mouth speaks. </a:t>
            </a:r>
          </a:p>
        </p:txBody>
      </p:sp>
    </p:spTree>
    <p:extLst>
      <p:ext uri="{BB962C8B-B14F-4D97-AF65-F5344CB8AC3E}">
        <p14:creationId xmlns:p14="http://schemas.microsoft.com/office/powerpoint/2010/main" val="3537550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C9FFBB-03E6-D8CD-95E5-2892E300AA8E}"/>
              </a:ext>
            </a:extLst>
          </p:cNvPr>
          <p:cNvSpPr txBox="1"/>
          <p:nvPr/>
        </p:nvSpPr>
        <p:spPr>
          <a:xfrm>
            <a:off x="560294" y="451262"/>
            <a:ext cx="11071412" cy="5955476"/>
          </a:xfrm>
          <a:prstGeom prst="rect">
            <a:avLst/>
          </a:prstGeom>
          <a:noFill/>
        </p:spPr>
        <p:txBody>
          <a:bodyPr wrap="square" rtlCol="0">
            <a:spAutoFit/>
          </a:bodyPr>
          <a:lstStyle/>
          <a:p>
            <a:r>
              <a:rPr lang="en-US" sz="4500" u="sng" dirty="0">
                <a:solidFill>
                  <a:schemeClr val="bg1"/>
                </a:solidFill>
                <a:effectLst>
                  <a:glow rad="76200">
                    <a:srgbClr val="2E3F47">
                      <a:alpha val="60000"/>
                    </a:srgbClr>
                  </a:glow>
                </a:effectLst>
                <a:latin typeface="Trade Gothic LT Std Cn" pitchFamily="2" charset="0"/>
              </a:rPr>
              <a:t>Matthew 12: 35-37 (ESV)</a:t>
            </a:r>
          </a:p>
          <a:p>
            <a:pPr algn="l"/>
            <a:r>
              <a:rPr lang="en-ZA" sz="4800" b="1" i="0" u="none" strike="noStrike" baseline="30000" dirty="0">
                <a:solidFill>
                  <a:schemeClr val="bg1"/>
                </a:solidFill>
                <a:effectLst>
                  <a:glow rad="76200">
                    <a:srgbClr val="2E3F47">
                      <a:alpha val="60000"/>
                    </a:srgbClr>
                  </a:glow>
                </a:effectLst>
                <a:latin typeface="Trade Gothic LT Std Cn" pitchFamily="2" charset="0"/>
              </a:rPr>
              <a:t>35 </a:t>
            </a:r>
            <a:r>
              <a:rPr lang="en-ZA" sz="4800" b="0" i="0" u="none" strike="noStrike" dirty="0">
                <a:solidFill>
                  <a:schemeClr val="bg1"/>
                </a:solidFill>
                <a:effectLst>
                  <a:glow rad="76200">
                    <a:srgbClr val="2E3F47">
                      <a:alpha val="60000"/>
                    </a:srgbClr>
                  </a:glow>
                </a:effectLst>
                <a:latin typeface="Trade Gothic LT Std Cn" pitchFamily="2" charset="0"/>
              </a:rPr>
              <a:t>The good person out of his good treasure brings forth good, and the evil person out of his evil treasure brings forth evil. </a:t>
            </a:r>
            <a:r>
              <a:rPr lang="en-ZA" sz="4800" b="1" i="0" u="none" strike="noStrike" baseline="30000" dirty="0">
                <a:solidFill>
                  <a:schemeClr val="bg1"/>
                </a:solidFill>
                <a:effectLst>
                  <a:glow rad="76200">
                    <a:srgbClr val="2E3F47">
                      <a:alpha val="60000"/>
                    </a:srgbClr>
                  </a:glow>
                </a:effectLst>
                <a:latin typeface="Trade Gothic LT Std Cn" pitchFamily="2" charset="0"/>
              </a:rPr>
              <a:t>36 </a:t>
            </a:r>
            <a:r>
              <a:rPr lang="en-ZA" sz="4800" b="0" i="0" u="none" strike="noStrike" dirty="0">
                <a:solidFill>
                  <a:schemeClr val="bg1"/>
                </a:solidFill>
                <a:effectLst>
                  <a:glow rad="76200">
                    <a:srgbClr val="2E3F47">
                      <a:alpha val="60000"/>
                    </a:srgbClr>
                  </a:glow>
                </a:effectLst>
                <a:latin typeface="Trade Gothic LT Std Cn" pitchFamily="2" charset="0"/>
              </a:rPr>
              <a:t>I tell you, on the day of judgment people will give account for every careless word they speak, </a:t>
            </a:r>
            <a:r>
              <a:rPr lang="en-ZA" sz="4800" b="1" i="0" u="none" strike="noStrike" baseline="30000" dirty="0">
                <a:solidFill>
                  <a:schemeClr val="bg1"/>
                </a:solidFill>
                <a:effectLst>
                  <a:glow rad="76200">
                    <a:srgbClr val="2E3F47">
                      <a:alpha val="60000"/>
                    </a:srgbClr>
                  </a:glow>
                </a:effectLst>
                <a:latin typeface="Trade Gothic LT Std Cn" pitchFamily="2" charset="0"/>
              </a:rPr>
              <a:t>37 </a:t>
            </a:r>
            <a:r>
              <a:rPr lang="en-ZA" sz="4800" b="0" i="0" u="none" strike="noStrike" dirty="0">
                <a:solidFill>
                  <a:schemeClr val="bg1"/>
                </a:solidFill>
                <a:effectLst>
                  <a:glow rad="76200">
                    <a:srgbClr val="2E3F47">
                      <a:alpha val="60000"/>
                    </a:srgbClr>
                  </a:glow>
                </a:effectLst>
                <a:latin typeface="Trade Gothic LT Std Cn" pitchFamily="2" charset="0"/>
              </a:rPr>
              <a:t>for by your words you will be justified, and by your words you will be condemned.”</a:t>
            </a:r>
          </a:p>
        </p:txBody>
      </p:sp>
    </p:spTree>
    <p:extLst>
      <p:ext uri="{BB962C8B-B14F-4D97-AF65-F5344CB8AC3E}">
        <p14:creationId xmlns:p14="http://schemas.microsoft.com/office/powerpoint/2010/main" val="750327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813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0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9089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E2FE8B-3832-86EE-FDB1-7EA045E78296}"/>
              </a:ext>
            </a:extLst>
          </p:cNvPr>
          <p:cNvSpPr txBox="1"/>
          <p:nvPr/>
        </p:nvSpPr>
        <p:spPr>
          <a:xfrm>
            <a:off x="896470" y="1997839"/>
            <a:ext cx="10399059" cy="2862322"/>
          </a:xfrm>
          <a:prstGeom prst="rect">
            <a:avLst/>
          </a:prstGeom>
          <a:noFill/>
        </p:spPr>
        <p:txBody>
          <a:bodyPr wrap="square" rtlCol="0">
            <a:spAutoFit/>
          </a:bodyPr>
          <a:lstStyle/>
          <a:p>
            <a:pPr marL="0" indent="0" algn="ctr">
              <a:buNone/>
            </a:pPr>
            <a:r>
              <a:rPr lang="en-US" sz="4500" dirty="0">
                <a:solidFill>
                  <a:schemeClr val="bg1"/>
                </a:solidFill>
                <a:effectLst>
                  <a:glow rad="76200">
                    <a:srgbClr val="2E3F47">
                      <a:alpha val="60000"/>
                    </a:srgbClr>
                  </a:glow>
                </a:effectLst>
                <a:latin typeface="Trade Gothic LT Std Cn" pitchFamily="2" charset="0"/>
              </a:rPr>
              <a:t>What does this have to do with the season we are currently facing in our church as a family and how could we best apply what is being shared with us today?</a:t>
            </a:r>
          </a:p>
        </p:txBody>
      </p:sp>
    </p:spTree>
    <p:extLst>
      <p:ext uri="{BB962C8B-B14F-4D97-AF65-F5344CB8AC3E}">
        <p14:creationId xmlns:p14="http://schemas.microsoft.com/office/powerpoint/2010/main" val="2794467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E2FE8B-3832-86EE-FDB1-7EA045E78296}"/>
              </a:ext>
            </a:extLst>
          </p:cNvPr>
          <p:cNvSpPr txBox="1"/>
          <p:nvPr/>
        </p:nvSpPr>
        <p:spPr>
          <a:xfrm>
            <a:off x="292290" y="573699"/>
            <a:ext cx="11607419" cy="5710602"/>
          </a:xfrm>
          <a:prstGeom prst="rect">
            <a:avLst/>
          </a:prstGeom>
          <a:noFill/>
        </p:spPr>
        <p:txBody>
          <a:bodyPr wrap="square" rtlCol="0">
            <a:spAutoFit/>
          </a:bodyPr>
          <a:lstStyle/>
          <a:p>
            <a:pPr marL="685800" marR="0" lvl="0" indent="-6858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US" sz="4300" b="0" i="0" u="none" strike="noStrike" kern="1200" cap="none" spc="0" normalizeH="0" baseline="0" noProof="0" dirty="0">
                <a:solidFill>
                  <a:schemeClr val="bg1"/>
                </a:solidFill>
                <a:effectLst>
                  <a:glow rad="76200">
                    <a:srgbClr val="2E3F47">
                      <a:alpha val="60000"/>
                    </a:srgbClr>
                  </a:glow>
                </a:effectLst>
                <a:uLnTx/>
                <a:uFillTx/>
                <a:latin typeface="Trade Gothic LT Std Cn" pitchFamily="2" charset="0"/>
              </a:rPr>
              <a:t>Sharing our trip progress – Accountability can only start when we pursue a relationship with others with in our community. This begins with speaking up, with sharing with one another on where we are at.</a:t>
            </a:r>
          </a:p>
          <a:p>
            <a:pPr marL="685800" marR="0" lvl="0" indent="-6858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US" sz="4300" b="0" i="0" u="none" strike="noStrike" kern="1200" cap="none" spc="0" normalizeH="0" baseline="0" noProof="0" dirty="0">
                <a:solidFill>
                  <a:schemeClr val="bg1"/>
                </a:solidFill>
                <a:effectLst>
                  <a:glow rad="76200">
                    <a:srgbClr val="2E3F47">
                      <a:alpha val="60000"/>
                    </a:srgbClr>
                  </a:glow>
                </a:effectLst>
                <a:uLnTx/>
                <a:uFillTx/>
                <a:latin typeface="Trade Gothic LT Std Cn" pitchFamily="2" charset="0"/>
              </a:rPr>
              <a:t>Make every conversation count – Words of vulnerability have the potential of a powerful testimony.</a:t>
            </a:r>
          </a:p>
        </p:txBody>
      </p:sp>
    </p:spTree>
    <p:extLst>
      <p:ext uri="{BB962C8B-B14F-4D97-AF65-F5344CB8AC3E}">
        <p14:creationId xmlns:p14="http://schemas.microsoft.com/office/powerpoint/2010/main" val="1377406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E2FE8B-3832-86EE-FDB1-7EA045E78296}"/>
              </a:ext>
            </a:extLst>
          </p:cNvPr>
          <p:cNvSpPr txBox="1"/>
          <p:nvPr/>
        </p:nvSpPr>
        <p:spPr>
          <a:xfrm>
            <a:off x="292290" y="1034851"/>
            <a:ext cx="11607419" cy="4788298"/>
          </a:xfrm>
          <a:prstGeom prst="rect">
            <a:avLst/>
          </a:prstGeom>
          <a:noFill/>
        </p:spPr>
        <p:txBody>
          <a:bodyPr wrap="square" rtlCol="0">
            <a:spAutoFit/>
          </a:bodyPr>
          <a:lstStyle/>
          <a:p>
            <a:pPr marL="685800" marR="0" lvl="0" indent="-6858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US" sz="4300" b="0" i="0" u="none" strike="noStrike" kern="1200" cap="none" spc="0" normalizeH="0" baseline="0" noProof="0" dirty="0">
                <a:solidFill>
                  <a:schemeClr val="bg1"/>
                </a:solidFill>
                <a:effectLst>
                  <a:glow rad="76200">
                    <a:srgbClr val="2E3F47">
                      <a:alpha val="60000"/>
                    </a:srgbClr>
                  </a:glow>
                </a:effectLst>
                <a:uLnTx/>
                <a:uFillTx/>
                <a:latin typeface="Trade Gothic LT Std Cn" pitchFamily="2" charset="0"/>
              </a:rPr>
              <a:t>Healing – Words of vulnerability have the powerful potential for inner healing and deliverance / Freedom. When we accept Jesus as our Lord and savior we are transformed and the condition of our heart changes, changing the very words that come out of our mouths to words of Life.</a:t>
            </a:r>
          </a:p>
        </p:txBody>
      </p:sp>
    </p:spTree>
    <p:extLst>
      <p:ext uri="{BB962C8B-B14F-4D97-AF65-F5344CB8AC3E}">
        <p14:creationId xmlns:p14="http://schemas.microsoft.com/office/powerpoint/2010/main" val="3024589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7043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C9FFBB-03E6-D8CD-95E5-2892E300AA8E}"/>
              </a:ext>
            </a:extLst>
          </p:cNvPr>
          <p:cNvSpPr txBox="1"/>
          <p:nvPr/>
        </p:nvSpPr>
        <p:spPr>
          <a:xfrm>
            <a:off x="560294" y="820593"/>
            <a:ext cx="11071412" cy="5216813"/>
          </a:xfrm>
          <a:prstGeom prst="rect">
            <a:avLst/>
          </a:prstGeom>
          <a:noFill/>
        </p:spPr>
        <p:txBody>
          <a:bodyPr wrap="square" rtlCol="0">
            <a:spAutoFit/>
          </a:bodyPr>
          <a:lstStyle/>
          <a:p>
            <a:r>
              <a:rPr lang="en-US" sz="4500" u="sng" dirty="0">
                <a:solidFill>
                  <a:schemeClr val="bg1"/>
                </a:solidFill>
                <a:effectLst>
                  <a:glow rad="76200">
                    <a:srgbClr val="2E3F47">
                      <a:alpha val="60000"/>
                    </a:srgbClr>
                  </a:glow>
                </a:effectLst>
                <a:latin typeface="Trade Gothic LT Std Cn" pitchFamily="2" charset="0"/>
              </a:rPr>
              <a:t>Romans 10: 8-9 (ESV)</a:t>
            </a:r>
          </a:p>
          <a:p>
            <a:pPr algn="l"/>
            <a:r>
              <a:rPr lang="en-ZA" sz="4800" b="1" i="0" u="none" strike="noStrike" baseline="30000" dirty="0">
                <a:solidFill>
                  <a:schemeClr val="bg1"/>
                </a:solidFill>
                <a:effectLst>
                  <a:glow rad="76200">
                    <a:srgbClr val="2E3F47">
                      <a:alpha val="60000"/>
                    </a:srgbClr>
                  </a:glow>
                </a:effectLst>
                <a:latin typeface="Trade Gothic LT Std Cn" pitchFamily="2" charset="0"/>
              </a:rPr>
              <a:t>8 </a:t>
            </a:r>
            <a:r>
              <a:rPr lang="en-ZA" sz="4800" b="0" i="0" u="none" strike="noStrike" dirty="0">
                <a:solidFill>
                  <a:schemeClr val="bg1"/>
                </a:solidFill>
                <a:effectLst>
                  <a:glow rad="76200">
                    <a:srgbClr val="2E3F47">
                      <a:alpha val="60000"/>
                    </a:srgbClr>
                  </a:glow>
                </a:effectLst>
                <a:latin typeface="Trade Gothic LT Std Cn" pitchFamily="2" charset="0"/>
              </a:rPr>
              <a:t>But what does it say? “The word is near you, in your mouth and in your heart” (that is, the word of faith that we proclaim); </a:t>
            </a:r>
            <a:r>
              <a:rPr lang="en-ZA" sz="4800" b="1" i="0" u="none" strike="noStrike" baseline="30000" dirty="0">
                <a:solidFill>
                  <a:schemeClr val="bg1"/>
                </a:solidFill>
                <a:effectLst>
                  <a:glow rad="76200">
                    <a:srgbClr val="2E3F47">
                      <a:alpha val="60000"/>
                    </a:srgbClr>
                  </a:glow>
                </a:effectLst>
                <a:latin typeface="Trade Gothic LT Std Cn" pitchFamily="2" charset="0"/>
              </a:rPr>
              <a:t>9 </a:t>
            </a:r>
            <a:r>
              <a:rPr lang="en-ZA" sz="4800" b="0" i="0" u="none" strike="noStrike" dirty="0">
                <a:solidFill>
                  <a:schemeClr val="bg1"/>
                </a:solidFill>
                <a:effectLst>
                  <a:glow rad="76200">
                    <a:srgbClr val="2E3F47">
                      <a:alpha val="60000"/>
                    </a:srgbClr>
                  </a:glow>
                </a:effectLst>
                <a:latin typeface="Trade Gothic LT Std Cn" pitchFamily="2" charset="0"/>
              </a:rPr>
              <a:t>because, if you confess with your mouth that Jesus is Lord and believe in your heart that God raised him from the dead, you will be saved.</a:t>
            </a:r>
          </a:p>
        </p:txBody>
      </p:sp>
    </p:spTree>
    <p:extLst>
      <p:ext uri="{BB962C8B-B14F-4D97-AF65-F5344CB8AC3E}">
        <p14:creationId xmlns:p14="http://schemas.microsoft.com/office/powerpoint/2010/main" val="1078557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C9FFBB-03E6-D8CD-95E5-2892E300AA8E}"/>
              </a:ext>
            </a:extLst>
          </p:cNvPr>
          <p:cNvSpPr txBox="1"/>
          <p:nvPr/>
        </p:nvSpPr>
        <p:spPr>
          <a:xfrm>
            <a:off x="560294" y="2297921"/>
            <a:ext cx="11071412" cy="2262158"/>
          </a:xfrm>
          <a:prstGeom prst="rect">
            <a:avLst/>
          </a:prstGeom>
          <a:noFill/>
        </p:spPr>
        <p:txBody>
          <a:bodyPr wrap="square" rtlCol="0">
            <a:spAutoFit/>
          </a:bodyPr>
          <a:lstStyle/>
          <a:p>
            <a:r>
              <a:rPr lang="en-US" sz="4500" u="sng" dirty="0">
                <a:solidFill>
                  <a:schemeClr val="bg1"/>
                </a:solidFill>
                <a:effectLst>
                  <a:glow rad="76200">
                    <a:srgbClr val="2E3F47">
                      <a:alpha val="60000"/>
                    </a:srgbClr>
                  </a:glow>
                </a:effectLst>
                <a:latin typeface="Trade Gothic LT Std Cn" pitchFamily="2" charset="0"/>
              </a:rPr>
              <a:t>Romans 10: 10 (ESV)</a:t>
            </a:r>
          </a:p>
          <a:p>
            <a:pPr algn="l"/>
            <a:r>
              <a:rPr lang="en-ZA" sz="4800" b="1" i="0" u="none" strike="noStrike" baseline="30000" dirty="0">
                <a:solidFill>
                  <a:schemeClr val="bg1"/>
                </a:solidFill>
                <a:effectLst>
                  <a:glow rad="76200">
                    <a:srgbClr val="2E3F47">
                      <a:alpha val="60000"/>
                    </a:srgbClr>
                  </a:glow>
                </a:effectLst>
                <a:latin typeface="Trade Gothic LT Std Cn" pitchFamily="2" charset="0"/>
              </a:rPr>
              <a:t>10 </a:t>
            </a:r>
            <a:r>
              <a:rPr lang="en-ZA" sz="4800" b="0" i="0" u="none" strike="noStrike" dirty="0">
                <a:solidFill>
                  <a:schemeClr val="bg1"/>
                </a:solidFill>
                <a:effectLst>
                  <a:glow rad="76200">
                    <a:srgbClr val="2E3F47">
                      <a:alpha val="60000"/>
                    </a:srgbClr>
                  </a:glow>
                </a:effectLst>
                <a:latin typeface="Trade Gothic LT Std Cn" pitchFamily="2" charset="0"/>
              </a:rPr>
              <a:t>For with the heart one believes and is justified, and with the mouth one confesses and is saved.</a:t>
            </a:r>
          </a:p>
        </p:txBody>
      </p:sp>
    </p:spTree>
    <p:extLst>
      <p:ext uri="{BB962C8B-B14F-4D97-AF65-F5344CB8AC3E}">
        <p14:creationId xmlns:p14="http://schemas.microsoft.com/office/powerpoint/2010/main" val="3537244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1000" b="-1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BEEE41-0907-BC25-AE33-3FD5A1C35D31}"/>
              </a:ext>
            </a:extLst>
          </p:cNvPr>
          <p:cNvSpPr/>
          <p:nvPr/>
        </p:nvSpPr>
        <p:spPr>
          <a:xfrm>
            <a:off x="5785343" y="4861914"/>
            <a:ext cx="3357522" cy="861774"/>
          </a:xfrm>
          <a:prstGeom prst="rect">
            <a:avLst/>
          </a:prstGeom>
          <a:noFill/>
          <a:effectLst>
            <a:glow rad="63500">
              <a:schemeClr val="tx2">
                <a:lumMod val="50000"/>
                <a:alpha val="40000"/>
              </a:schemeClr>
            </a:glo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r>
              <a:rPr lang="en-GB" sz="5000" b="1">
                <a:ln>
                  <a:solidFill>
                    <a:srgbClr val="486574"/>
                  </a:solidFill>
                </a:ln>
                <a:solidFill>
                  <a:schemeClr val="bg1"/>
                </a:solidFill>
                <a:effectLst>
                  <a:glow rad="25400">
                    <a:srgbClr val="2E3F47">
                      <a:alpha val="60000"/>
                    </a:srgbClr>
                  </a:glow>
                </a:effectLst>
              </a:rPr>
              <a:t>Craig Marsh</a:t>
            </a:r>
            <a:endParaRPr lang="en-GB" sz="5000" b="1" dirty="0">
              <a:ln>
                <a:solidFill>
                  <a:srgbClr val="486574"/>
                </a:solidFill>
              </a:ln>
              <a:solidFill>
                <a:schemeClr val="bg1"/>
              </a:solidFill>
              <a:effectLst>
                <a:glow rad="25400">
                  <a:srgbClr val="2E3F47">
                    <a:alpha val="60000"/>
                  </a:srgbClr>
                </a:glow>
              </a:effectLst>
            </a:endParaRPr>
          </a:p>
        </p:txBody>
      </p:sp>
      <p:sp>
        <p:nvSpPr>
          <p:cNvPr id="5" name="Rectangle 4">
            <a:extLst>
              <a:ext uri="{FF2B5EF4-FFF2-40B4-BE49-F238E27FC236}">
                <a16:creationId xmlns:a16="http://schemas.microsoft.com/office/drawing/2014/main" id="{10BD3E0B-BCD2-D8F0-6FB0-86D39723F873}"/>
              </a:ext>
            </a:extLst>
          </p:cNvPr>
          <p:cNvSpPr/>
          <p:nvPr/>
        </p:nvSpPr>
        <p:spPr>
          <a:xfrm>
            <a:off x="5372986" y="5470919"/>
            <a:ext cx="4133376" cy="861774"/>
          </a:xfrm>
          <a:prstGeom prst="rect">
            <a:avLst/>
          </a:prstGeom>
          <a:noFill/>
          <a:effectLst>
            <a:glow rad="63500">
              <a:schemeClr val="tx2">
                <a:lumMod val="50000"/>
                <a:alpha val="40000"/>
              </a:schemeClr>
            </a:glo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r>
              <a:rPr lang="en-GB" sz="5000" b="1" dirty="0">
                <a:ln>
                  <a:solidFill>
                    <a:srgbClr val="486574"/>
                  </a:solidFill>
                </a:ln>
                <a:solidFill>
                  <a:schemeClr val="bg1"/>
                </a:solidFill>
                <a:effectLst>
                  <a:glow rad="25400">
                    <a:srgbClr val="2E3F47">
                      <a:alpha val="60000"/>
                    </a:srgbClr>
                  </a:glow>
                </a:effectLst>
              </a:rPr>
              <a:t>19 March 2023</a:t>
            </a:r>
          </a:p>
        </p:txBody>
      </p:sp>
      <p:sp>
        <p:nvSpPr>
          <p:cNvPr id="2" name="Rectangle 1">
            <a:extLst>
              <a:ext uri="{FF2B5EF4-FFF2-40B4-BE49-F238E27FC236}">
                <a16:creationId xmlns:a16="http://schemas.microsoft.com/office/drawing/2014/main" id="{D6A95934-192C-8256-6429-2D309CBB32A6}"/>
              </a:ext>
            </a:extLst>
          </p:cNvPr>
          <p:cNvSpPr/>
          <p:nvPr/>
        </p:nvSpPr>
        <p:spPr>
          <a:xfrm>
            <a:off x="5218476" y="2769033"/>
            <a:ext cx="6553024" cy="2092881"/>
          </a:xfrm>
          <a:prstGeom prst="rect">
            <a:avLst/>
          </a:prstGeom>
          <a:noFill/>
        </p:spPr>
        <p:txBody>
          <a:bodyPr wrap="square" lIns="91440" tIns="45720" rIns="91440" bIns="45720">
            <a:spAutoFit/>
          </a:bodyPr>
          <a:lstStyle/>
          <a:p>
            <a:pPr algn="ctr"/>
            <a:r>
              <a:rPr lang="en-GB" sz="13000" dirty="0">
                <a:ln w="0"/>
                <a:solidFill>
                  <a:schemeClr val="bg1"/>
                </a:solidFill>
                <a:effectLst>
                  <a:glow rad="63500">
                    <a:schemeClr val="tx1">
                      <a:lumMod val="85000"/>
                      <a:lumOff val="15000"/>
                    </a:schemeClr>
                  </a:glow>
                  <a:outerShdw blurRad="38100" dist="19050" dir="2700000" algn="tl" rotWithShape="0">
                    <a:schemeClr val="dk1">
                      <a:alpha val="40000"/>
                    </a:schemeClr>
                  </a:outerShdw>
                </a:effectLst>
                <a:latin typeface="SignPainter-HouseScript" panose="02000006070000020004" pitchFamily="2" charset="0"/>
                <a:ea typeface="Xingkai SC Light" panose="02010600040101010101" pitchFamily="2" charset="-122"/>
                <a:cs typeface="Charmonman" pitchFamily="2" charset="-34"/>
              </a:rPr>
              <a:t>powerful</a:t>
            </a:r>
          </a:p>
        </p:txBody>
      </p:sp>
      <p:sp>
        <p:nvSpPr>
          <p:cNvPr id="3" name="Rectangle 2">
            <a:extLst>
              <a:ext uri="{FF2B5EF4-FFF2-40B4-BE49-F238E27FC236}">
                <a16:creationId xmlns:a16="http://schemas.microsoft.com/office/drawing/2014/main" id="{B57B94DD-B063-F24A-C594-278200039F5E}"/>
              </a:ext>
            </a:extLst>
          </p:cNvPr>
          <p:cNvSpPr/>
          <p:nvPr/>
        </p:nvSpPr>
        <p:spPr>
          <a:xfrm>
            <a:off x="6328358" y="2107313"/>
            <a:ext cx="2967480" cy="1323439"/>
          </a:xfrm>
          <a:prstGeom prst="rect">
            <a:avLst/>
          </a:prstGeom>
          <a:noFill/>
        </p:spPr>
        <p:txBody>
          <a:bodyPr wrap="none" lIns="91440" tIns="45720" rIns="91440" bIns="45720">
            <a:spAutoFit/>
          </a:bodyPr>
          <a:lstStyle/>
          <a:p>
            <a:pPr algn="ctr"/>
            <a:r>
              <a:rPr lang="en-GB" sz="8000" b="1" dirty="0">
                <a:ln w="9525">
                  <a:solidFill>
                    <a:schemeClr val="bg1"/>
                  </a:solidFill>
                  <a:prstDash val="solid"/>
                </a:ln>
                <a:effectLst>
                  <a:outerShdw blurRad="12700" dist="38100" dir="2700000" algn="tl" rotWithShape="0">
                    <a:schemeClr val="bg1">
                      <a:lumMod val="50000"/>
                    </a:schemeClr>
                  </a:outerShdw>
                </a:effectLst>
                <a:latin typeface="Trade Gothic LT Std Cn" pitchFamily="2" charset="0"/>
              </a:rPr>
              <a:t>WORDS</a:t>
            </a:r>
          </a:p>
        </p:txBody>
      </p:sp>
      <p:sp>
        <p:nvSpPr>
          <p:cNvPr id="6" name="Rectangle 5">
            <a:extLst>
              <a:ext uri="{FF2B5EF4-FFF2-40B4-BE49-F238E27FC236}">
                <a16:creationId xmlns:a16="http://schemas.microsoft.com/office/drawing/2014/main" id="{B0A7547D-4171-F211-5B2E-83FD81EF7EC7}"/>
              </a:ext>
            </a:extLst>
          </p:cNvPr>
          <p:cNvSpPr/>
          <p:nvPr/>
        </p:nvSpPr>
        <p:spPr>
          <a:xfrm>
            <a:off x="5031763" y="2156846"/>
            <a:ext cx="1386918" cy="1015663"/>
          </a:xfrm>
          <a:prstGeom prst="rect">
            <a:avLst/>
          </a:prstGeom>
          <a:noFill/>
        </p:spPr>
        <p:txBody>
          <a:bodyPr wrap="none" lIns="91440" tIns="45720" rIns="91440" bIns="45720">
            <a:spAutoFit/>
          </a:bodyPr>
          <a:lstStyle/>
          <a:p>
            <a:pPr algn="ctr"/>
            <a:r>
              <a:rPr lang="en-GB" sz="6000" b="1" dirty="0">
                <a:ln w="9525">
                  <a:solidFill>
                    <a:schemeClr val="bg1"/>
                  </a:solidFill>
                  <a:prstDash val="solid"/>
                </a:ln>
                <a:effectLst>
                  <a:outerShdw blurRad="12700" dist="38100" dir="2700000" algn="tl" rotWithShape="0">
                    <a:schemeClr val="bg1">
                      <a:lumMod val="50000"/>
                    </a:schemeClr>
                  </a:outerShdw>
                </a:effectLst>
                <a:latin typeface="Trade Gothic LT Std Cn" pitchFamily="2" charset="0"/>
              </a:rPr>
              <a:t>OUR</a:t>
            </a:r>
          </a:p>
        </p:txBody>
      </p:sp>
      <p:sp>
        <p:nvSpPr>
          <p:cNvPr id="9" name="Rectangle 8">
            <a:extLst>
              <a:ext uri="{FF2B5EF4-FFF2-40B4-BE49-F238E27FC236}">
                <a16:creationId xmlns:a16="http://schemas.microsoft.com/office/drawing/2014/main" id="{033BB710-55E4-3830-6711-C8E0BEE75C74}"/>
              </a:ext>
            </a:extLst>
          </p:cNvPr>
          <p:cNvSpPr/>
          <p:nvPr/>
        </p:nvSpPr>
        <p:spPr>
          <a:xfrm>
            <a:off x="9245038" y="2156846"/>
            <a:ext cx="1300357" cy="1015663"/>
          </a:xfrm>
          <a:prstGeom prst="rect">
            <a:avLst/>
          </a:prstGeom>
          <a:noFill/>
        </p:spPr>
        <p:txBody>
          <a:bodyPr wrap="none" lIns="91440" tIns="45720" rIns="91440" bIns="45720">
            <a:spAutoFit/>
          </a:bodyPr>
          <a:lstStyle/>
          <a:p>
            <a:pPr algn="ctr"/>
            <a:r>
              <a:rPr lang="en-GB" sz="6000" b="1" dirty="0">
                <a:ln w="9525">
                  <a:solidFill>
                    <a:schemeClr val="bg1"/>
                  </a:solidFill>
                  <a:prstDash val="solid"/>
                </a:ln>
                <a:effectLst>
                  <a:outerShdw blurRad="12700" dist="38100" dir="2700000" algn="tl" rotWithShape="0">
                    <a:schemeClr val="bg1">
                      <a:lumMod val="50000"/>
                    </a:schemeClr>
                  </a:outerShdw>
                </a:effectLst>
                <a:latin typeface="Trade Gothic LT Std Cn" pitchFamily="2" charset="0"/>
              </a:rPr>
              <a:t>ARE</a:t>
            </a:r>
          </a:p>
        </p:txBody>
      </p:sp>
      <p:sp>
        <p:nvSpPr>
          <p:cNvPr id="15" name="Rectangle 14">
            <a:extLst>
              <a:ext uri="{FF2B5EF4-FFF2-40B4-BE49-F238E27FC236}">
                <a16:creationId xmlns:a16="http://schemas.microsoft.com/office/drawing/2014/main" id="{86A6E293-2056-6A9F-DBC2-D199892B3613}"/>
              </a:ext>
            </a:extLst>
          </p:cNvPr>
          <p:cNvSpPr/>
          <p:nvPr/>
        </p:nvSpPr>
        <p:spPr>
          <a:xfrm>
            <a:off x="6019326" y="686204"/>
            <a:ext cx="6553024" cy="830997"/>
          </a:xfrm>
          <a:prstGeom prst="rect">
            <a:avLst/>
          </a:prstGeom>
          <a:noFill/>
        </p:spPr>
        <p:txBody>
          <a:bodyPr wrap="square" lIns="91440" tIns="45720" rIns="91440" bIns="45720">
            <a:spAutoFit/>
          </a:bodyPr>
          <a:lstStyle/>
          <a:p>
            <a:pPr algn="ctr"/>
            <a:r>
              <a:rPr lang="en-GB" sz="4800" dirty="0">
                <a:ln w="0"/>
                <a:solidFill>
                  <a:schemeClr val="accent2">
                    <a:lumMod val="60000"/>
                    <a:lumOff val="40000"/>
                  </a:schemeClr>
                </a:solidFill>
                <a:effectLst>
                  <a:glow rad="63500">
                    <a:schemeClr val="tx1">
                      <a:lumMod val="85000"/>
                      <a:lumOff val="15000"/>
                    </a:schemeClr>
                  </a:glow>
                  <a:outerShdw blurRad="38100" dist="19050" dir="2700000" algn="tl" rotWithShape="0">
                    <a:schemeClr val="dk1">
                      <a:alpha val="40000"/>
                    </a:schemeClr>
                  </a:outerShdw>
                </a:effectLst>
                <a:latin typeface="SignPainter-HouseScript" panose="02000006070000020004" pitchFamily="2" charset="0"/>
                <a:ea typeface="Xingkai SC Light" panose="02010600040101010101" pitchFamily="2" charset="-122"/>
                <a:cs typeface="Charmonman" pitchFamily="2" charset="-34"/>
              </a:rPr>
              <a:t>a choice of life or death</a:t>
            </a:r>
          </a:p>
        </p:txBody>
      </p:sp>
    </p:spTree>
    <p:extLst>
      <p:ext uri="{BB962C8B-B14F-4D97-AF65-F5344CB8AC3E}">
        <p14:creationId xmlns:p14="http://schemas.microsoft.com/office/powerpoint/2010/main" val="4257875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BCB265-DA5B-6563-D5A7-900E4570E2C9}"/>
              </a:ext>
            </a:extLst>
          </p:cNvPr>
          <p:cNvSpPr txBox="1"/>
          <p:nvPr/>
        </p:nvSpPr>
        <p:spPr>
          <a:xfrm>
            <a:off x="457200" y="959093"/>
            <a:ext cx="11277600" cy="4939814"/>
          </a:xfrm>
          <a:prstGeom prst="rect">
            <a:avLst/>
          </a:prstGeom>
          <a:noFill/>
        </p:spPr>
        <p:txBody>
          <a:bodyPr wrap="square" rtlCol="0">
            <a:spAutoFit/>
          </a:bodyPr>
          <a:lstStyle/>
          <a:p>
            <a:pPr algn="ctr"/>
            <a:r>
              <a:rPr lang="en-ZA" sz="4500" dirty="0">
                <a:solidFill>
                  <a:schemeClr val="accent2">
                    <a:lumMod val="60000"/>
                    <a:lumOff val="40000"/>
                  </a:schemeClr>
                </a:solidFill>
                <a:effectLst/>
                <a:latin typeface="Trade Gothic LT Std Cn" pitchFamily="2" charset="0"/>
              </a:rPr>
              <a:t>WORDS EFFECT OUR WORLD</a:t>
            </a:r>
          </a:p>
          <a:p>
            <a:endParaRPr lang="en-ZA" sz="4500" u="sng" dirty="0">
              <a:solidFill>
                <a:schemeClr val="bg1"/>
              </a:solidFill>
              <a:effectLst>
                <a:glow rad="76200">
                  <a:srgbClr val="2E3F47">
                    <a:alpha val="60000"/>
                  </a:srgbClr>
                </a:glow>
              </a:effectLst>
              <a:latin typeface="Trade Gothic LT Std Cn" pitchFamily="2" charset="0"/>
            </a:endParaRPr>
          </a:p>
          <a:p>
            <a:r>
              <a:rPr lang="en-ZA" sz="4500" u="sng" dirty="0">
                <a:solidFill>
                  <a:schemeClr val="bg1"/>
                </a:solidFill>
                <a:effectLst>
                  <a:glow rad="76200">
                    <a:srgbClr val="2E3F47">
                      <a:alpha val="60000"/>
                    </a:srgbClr>
                  </a:glow>
                </a:effectLst>
                <a:latin typeface="Trade Gothic LT Std Cn" pitchFamily="2" charset="0"/>
              </a:rPr>
              <a:t>Focus: What is the importance of the words we speak daily?</a:t>
            </a:r>
            <a:endParaRPr lang="en-US" sz="4500" dirty="0">
              <a:solidFill>
                <a:schemeClr val="bg1"/>
              </a:solidFill>
              <a:effectLst>
                <a:glow rad="76200">
                  <a:srgbClr val="2E3F47">
                    <a:alpha val="60000"/>
                  </a:srgbClr>
                </a:glow>
              </a:effectLst>
              <a:latin typeface="Aharoni" panose="02010803020104030203" pitchFamily="2" charset="-79"/>
              <a:cs typeface="Aharoni" panose="02010803020104030203" pitchFamily="2" charset="-79"/>
            </a:endParaRPr>
          </a:p>
          <a:p>
            <a:pPr marL="742950" indent="-742950">
              <a:buFont typeface="+mj-lt"/>
              <a:buAutoNum type="arabicPeriod"/>
            </a:pPr>
            <a:r>
              <a:rPr lang="en-ZA" sz="4500" dirty="0">
                <a:solidFill>
                  <a:schemeClr val="bg1"/>
                </a:solidFill>
                <a:effectLst>
                  <a:glow rad="76200">
                    <a:srgbClr val="2E3F47">
                      <a:alpha val="60000"/>
                    </a:srgbClr>
                  </a:glow>
                </a:effectLst>
                <a:latin typeface="Trade Gothic LT Std Cn" pitchFamily="2" charset="0"/>
              </a:rPr>
              <a:t>First stop off is Scripture.</a:t>
            </a:r>
          </a:p>
          <a:p>
            <a:pPr marL="742950" indent="-742950">
              <a:buFont typeface="+mj-lt"/>
              <a:buAutoNum type="arabicPeriod"/>
            </a:pPr>
            <a:r>
              <a:rPr lang="en-ZA" sz="4500" dirty="0">
                <a:solidFill>
                  <a:schemeClr val="bg1"/>
                </a:solidFill>
                <a:effectLst>
                  <a:glow rad="76200">
                    <a:srgbClr val="2E3F47">
                      <a:alpha val="60000"/>
                    </a:srgbClr>
                  </a:glow>
                </a:effectLst>
                <a:latin typeface="Trade Gothic LT Std Cn" pitchFamily="2" charset="0"/>
              </a:rPr>
              <a:t>Secondly we go to science and biology.</a:t>
            </a:r>
          </a:p>
          <a:p>
            <a:pPr marL="742950" indent="-742950">
              <a:buFont typeface="+mj-lt"/>
              <a:buAutoNum type="arabicPeriod"/>
            </a:pPr>
            <a:r>
              <a:rPr lang="en-US" sz="4500" dirty="0">
                <a:solidFill>
                  <a:schemeClr val="bg1"/>
                </a:solidFill>
                <a:effectLst>
                  <a:glow rad="76200">
                    <a:srgbClr val="2E3F47">
                      <a:alpha val="60000"/>
                    </a:srgbClr>
                  </a:glow>
                </a:effectLst>
                <a:latin typeface="Trade Gothic LT Std Cn" pitchFamily="2" charset="0"/>
              </a:rPr>
              <a:t>How does this apply to our church family?</a:t>
            </a:r>
          </a:p>
        </p:txBody>
      </p:sp>
    </p:spTree>
    <p:extLst>
      <p:ext uri="{BB962C8B-B14F-4D97-AF65-F5344CB8AC3E}">
        <p14:creationId xmlns:p14="http://schemas.microsoft.com/office/powerpoint/2010/main" val="614542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9014B5-DF9F-83A4-D31C-80B51BB38E78}"/>
              </a:ext>
            </a:extLst>
          </p:cNvPr>
          <p:cNvSpPr txBox="1"/>
          <p:nvPr/>
        </p:nvSpPr>
        <p:spPr>
          <a:xfrm>
            <a:off x="588335" y="1536174"/>
            <a:ext cx="11015330" cy="3046988"/>
          </a:xfrm>
          <a:prstGeom prst="rect">
            <a:avLst/>
          </a:prstGeom>
          <a:noFill/>
          <a:effectLst>
            <a:glow rad="127000">
              <a:schemeClr val="bg2">
                <a:lumMod val="25000"/>
                <a:alpha val="80000"/>
              </a:schemeClr>
            </a:glow>
          </a:effectLst>
        </p:spPr>
        <p:txBody>
          <a:bodyPr wrap="square" rtlCol="0">
            <a:spAutoFit/>
          </a:bodyPr>
          <a:lstStyle/>
          <a:p>
            <a:r>
              <a:rPr lang="en-US" sz="4800" b="1" u="sng" dirty="0">
                <a:ln w="10160">
                  <a:noFill/>
                  <a:prstDash val="solid"/>
                </a:ln>
                <a:solidFill>
                  <a:schemeClr val="bg1"/>
                </a:solidFill>
                <a:effectLst>
                  <a:glow rad="76200">
                    <a:srgbClr val="2E3F47">
                      <a:alpha val="60000"/>
                    </a:srgbClr>
                  </a:glow>
                  <a:outerShdw blurRad="38100" dist="22860" dir="5400000" algn="tl" rotWithShape="0">
                    <a:srgbClr val="000000">
                      <a:alpha val="30000"/>
                    </a:srgbClr>
                  </a:outerShdw>
                </a:effectLst>
                <a:latin typeface="Trade Gothic LT Std Cn" pitchFamily="2" charset="0"/>
              </a:rPr>
              <a:t>Genesis 1: 3-4 (ESV)</a:t>
            </a:r>
          </a:p>
          <a:p>
            <a:r>
              <a:rPr lang="en-ZA" sz="4800" b="1" i="0" u="none" strike="noStrike" baseline="30000" dirty="0">
                <a:solidFill>
                  <a:schemeClr val="bg1"/>
                </a:solidFill>
                <a:effectLst>
                  <a:glow rad="76200">
                    <a:srgbClr val="2E3F47">
                      <a:alpha val="60000"/>
                    </a:srgbClr>
                  </a:glow>
                </a:effectLst>
                <a:latin typeface="Trade Gothic LT Std Cn" pitchFamily="2" charset="0"/>
              </a:rPr>
              <a:t>3 </a:t>
            </a:r>
            <a:r>
              <a:rPr lang="en-ZA" sz="4800" b="0" i="0" u="none" strike="noStrike" dirty="0">
                <a:solidFill>
                  <a:schemeClr val="bg1"/>
                </a:solidFill>
                <a:effectLst>
                  <a:glow rad="76200">
                    <a:srgbClr val="2E3F47">
                      <a:alpha val="60000"/>
                    </a:srgbClr>
                  </a:glow>
                </a:effectLst>
                <a:latin typeface="Trade Gothic LT Std Cn" pitchFamily="2" charset="0"/>
              </a:rPr>
              <a:t>And God said, “Let there be light,” and there was light. </a:t>
            </a:r>
            <a:r>
              <a:rPr lang="en-ZA" sz="4800" b="1" i="0" u="none" strike="noStrike" baseline="30000" dirty="0">
                <a:solidFill>
                  <a:schemeClr val="bg1"/>
                </a:solidFill>
                <a:effectLst>
                  <a:glow rad="76200">
                    <a:srgbClr val="2E3F47">
                      <a:alpha val="60000"/>
                    </a:srgbClr>
                  </a:glow>
                </a:effectLst>
                <a:latin typeface="Trade Gothic LT Std Cn" pitchFamily="2" charset="0"/>
              </a:rPr>
              <a:t>4 </a:t>
            </a:r>
            <a:r>
              <a:rPr lang="en-ZA" sz="4800" b="0" i="0" u="none" strike="noStrike" dirty="0">
                <a:solidFill>
                  <a:schemeClr val="bg1"/>
                </a:solidFill>
                <a:effectLst>
                  <a:glow rad="76200">
                    <a:srgbClr val="2E3F47">
                      <a:alpha val="60000"/>
                    </a:srgbClr>
                  </a:glow>
                </a:effectLst>
                <a:latin typeface="Trade Gothic LT Std Cn" pitchFamily="2" charset="0"/>
              </a:rPr>
              <a:t>And God saw that the light was good. And God separated the light from the darkness.</a:t>
            </a:r>
            <a:endParaRPr lang="en-US" sz="4800" b="1" dirty="0">
              <a:ln w="10160">
                <a:noFill/>
                <a:prstDash val="solid"/>
              </a:ln>
              <a:solidFill>
                <a:schemeClr val="bg1"/>
              </a:solidFill>
              <a:effectLst>
                <a:glow rad="76200">
                  <a:srgbClr val="2E3F47">
                    <a:alpha val="60000"/>
                  </a:srgbClr>
                </a:glow>
                <a:outerShdw blurRad="38100" dist="22860" dir="5400000" algn="tl" rotWithShape="0">
                  <a:srgbClr val="000000">
                    <a:alpha val="30000"/>
                  </a:srgbClr>
                </a:outerShdw>
              </a:effectLst>
              <a:latin typeface="Trade Gothic LT Std Cn" pitchFamily="2" charset="0"/>
            </a:endParaRPr>
          </a:p>
        </p:txBody>
      </p:sp>
    </p:spTree>
    <p:extLst>
      <p:ext uri="{BB962C8B-B14F-4D97-AF65-F5344CB8AC3E}">
        <p14:creationId xmlns:p14="http://schemas.microsoft.com/office/powerpoint/2010/main" val="2570443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C9FFBB-03E6-D8CD-95E5-2892E300AA8E}"/>
              </a:ext>
            </a:extLst>
          </p:cNvPr>
          <p:cNvSpPr txBox="1"/>
          <p:nvPr/>
        </p:nvSpPr>
        <p:spPr>
          <a:xfrm>
            <a:off x="560294" y="959093"/>
            <a:ext cx="11071412" cy="4939814"/>
          </a:xfrm>
          <a:prstGeom prst="rect">
            <a:avLst/>
          </a:prstGeom>
          <a:noFill/>
        </p:spPr>
        <p:txBody>
          <a:bodyPr wrap="square" rtlCol="0">
            <a:spAutoFit/>
          </a:bodyPr>
          <a:lstStyle/>
          <a:p>
            <a:r>
              <a:rPr lang="en-US" sz="4500" u="sng" dirty="0">
                <a:solidFill>
                  <a:schemeClr val="bg1"/>
                </a:solidFill>
                <a:effectLst>
                  <a:glow rad="127000">
                    <a:srgbClr val="2E3F47"/>
                  </a:glow>
                </a:effectLst>
                <a:latin typeface="Trade Gothic LT Std Cn" pitchFamily="2" charset="0"/>
              </a:rPr>
              <a:t>Genesis 1: 26 (ESV)</a:t>
            </a:r>
          </a:p>
          <a:p>
            <a:pPr algn="l"/>
            <a:r>
              <a:rPr lang="en-ZA" sz="4500" b="1" i="0" u="none" strike="noStrike" baseline="30000" dirty="0">
                <a:solidFill>
                  <a:schemeClr val="bg1"/>
                </a:solidFill>
                <a:effectLst>
                  <a:glow rad="127000">
                    <a:srgbClr val="2E3F47"/>
                  </a:glow>
                </a:effectLst>
                <a:latin typeface="Trade Gothic LT Std Cn" pitchFamily="2" charset="0"/>
              </a:rPr>
              <a:t>26 </a:t>
            </a:r>
            <a:r>
              <a:rPr lang="en-ZA" sz="4500" b="0" i="0" u="none" strike="noStrike" dirty="0">
                <a:solidFill>
                  <a:schemeClr val="bg1"/>
                </a:solidFill>
                <a:effectLst>
                  <a:glow rad="127000">
                    <a:srgbClr val="2E3F47"/>
                  </a:glow>
                </a:effectLst>
                <a:latin typeface="Trade Gothic LT Std Cn" pitchFamily="2" charset="0"/>
              </a:rPr>
              <a:t>Then God said, “Let us make man in our image, after our likeness. And let them have dominion over the fish of the sea and over the birds of the heavens and over the livestock and over all the earth and over every creeping thing that creeps on the earth.”</a:t>
            </a:r>
          </a:p>
        </p:txBody>
      </p:sp>
    </p:spTree>
    <p:extLst>
      <p:ext uri="{BB962C8B-B14F-4D97-AF65-F5344CB8AC3E}">
        <p14:creationId xmlns:p14="http://schemas.microsoft.com/office/powerpoint/2010/main" val="2613799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C9FFBB-03E6-D8CD-95E5-2892E300AA8E}"/>
              </a:ext>
            </a:extLst>
          </p:cNvPr>
          <p:cNvSpPr txBox="1"/>
          <p:nvPr/>
        </p:nvSpPr>
        <p:spPr>
          <a:xfrm>
            <a:off x="560294" y="1997839"/>
            <a:ext cx="11071412" cy="2862322"/>
          </a:xfrm>
          <a:prstGeom prst="rect">
            <a:avLst/>
          </a:prstGeom>
          <a:noFill/>
        </p:spPr>
        <p:txBody>
          <a:bodyPr wrap="square" rtlCol="0">
            <a:spAutoFit/>
          </a:bodyPr>
          <a:lstStyle/>
          <a:p>
            <a:r>
              <a:rPr lang="en-US" sz="4500" u="sng" dirty="0">
                <a:solidFill>
                  <a:schemeClr val="bg1"/>
                </a:solidFill>
                <a:effectLst>
                  <a:glow rad="127000">
                    <a:srgbClr val="2E3F47"/>
                  </a:glow>
                </a:effectLst>
                <a:latin typeface="Trade Gothic LT Std Cn" pitchFamily="2" charset="0"/>
              </a:rPr>
              <a:t>Genesis 1: 27 (ESV)</a:t>
            </a:r>
          </a:p>
          <a:p>
            <a:pPr algn="l"/>
            <a:r>
              <a:rPr lang="en-ZA" sz="4500" b="1" i="0" u="none" strike="noStrike" baseline="30000" dirty="0">
                <a:solidFill>
                  <a:schemeClr val="bg1"/>
                </a:solidFill>
                <a:effectLst>
                  <a:glow rad="127000">
                    <a:srgbClr val="2E3F47"/>
                  </a:glow>
                </a:effectLst>
                <a:latin typeface="Trade Gothic LT Std Cn" pitchFamily="2" charset="0"/>
              </a:rPr>
              <a:t>27 </a:t>
            </a:r>
            <a:r>
              <a:rPr lang="en-ZA" sz="4500" b="0" i="0" u="none" strike="noStrike" dirty="0">
                <a:solidFill>
                  <a:schemeClr val="bg1"/>
                </a:solidFill>
                <a:effectLst>
                  <a:glow rad="127000">
                    <a:srgbClr val="2E3F47"/>
                  </a:glow>
                </a:effectLst>
                <a:latin typeface="Trade Gothic LT Std Cn" pitchFamily="2" charset="0"/>
              </a:rPr>
              <a:t>So God created man in his own image, in the image of God he created him;</a:t>
            </a:r>
            <a:r>
              <a:rPr lang="en-ZA" sz="4500" dirty="0">
                <a:solidFill>
                  <a:schemeClr val="bg1"/>
                </a:solidFill>
                <a:effectLst>
                  <a:glow rad="127000">
                    <a:srgbClr val="2E3F47"/>
                  </a:glow>
                </a:effectLst>
                <a:latin typeface="Trade Gothic LT Std Cn" pitchFamily="2" charset="0"/>
              </a:rPr>
              <a:t> </a:t>
            </a:r>
            <a:r>
              <a:rPr lang="en-ZA" sz="4500" b="0" i="0" u="none" strike="noStrike" dirty="0">
                <a:solidFill>
                  <a:schemeClr val="bg1"/>
                </a:solidFill>
                <a:effectLst>
                  <a:glow rad="127000">
                    <a:srgbClr val="2E3F47"/>
                  </a:glow>
                </a:effectLst>
                <a:latin typeface="Trade Gothic LT Std Cn" pitchFamily="2" charset="0"/>
              </a:rPr>
              <a:t>male and female he created them.</a:t>
            </a:r>
          </a:p>
        </p:txBody>
      </p:sp>
    </p:spTree>
    <p:extLst>
      <p:ext uri="{BB962C8B-B14F-4D97-AF65-F5344CB8AC3E}">
        <p14:creationId xmlns:p14="http://schemas.microsoft.com/office/powerpoint/2010/main" val="3425966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C9FFBB-03E6-D8CD-95E5-2892E300AA8E}"/>
              </a:ext>
            </a:extLst>
          </p:cNvPr>
          <p:cNvSpPr txBox="1"/>
          <p:nvPr/>
        </p:nvSpPr>
        <p:spPr>
          <a:xfrm>
            <a:off x="560294" y="2297921"/>
            <a:ext cx="11071412" cy="2262158"/>
          </a:xfrm>
          <a:prstGeom prst="rect">
            <a:avLst/>
          </a:prstGeom>
          <a:noFill/>
        </p:spPr>
        <p:txBody>
          <a:bodyPr wrap="square" rtlCol="0">
            <a:spAutoFit/>
          </a:bodyPr>
          <a:lstStyle/>
          <a:p>
            <a:r>
              <a:rPr lang="en-US" sz="4500" u="sng" dirty="0">
                <a:solidFill>
                  <a:schemeClr val="bg1"/>
                </a:solidFill>
                <a:effectLst>
                  <a:glow rad="127000">
                    <a:srgbClr val="2E3F47"/>
                  </a:glow>
                </a:effectLst>
                <a:latin typeface="Trade Gothic LT Std Cn" pitchFamily="2" charset="0"/>
              </a:rPr>
              <a:t>Proverbs 18: 21 (ESV)</a:t>
            </a:r>
          </a:p>
          <a:p>
            <a:pPr algn="l"/>
            <a:r>
              <a:rPr lang="en-ZA" sz="4800" b="1" i="0" u="none" strike="noStrike" baseline="30000" dirty="0">
                <a:solidFill>
                  <a:schemeClr val="bg1"/>
                </a:solidFill>
                <a:effectLst>
                  <a:glow rad="127000">
                    <a:srgbClr val="2E3F47"/>
                  </a:glow>
                </a:effectLst>
                <a:latin typeface="Trade Gothic LT Std Cn" pitchFamily="2" charset="0"/>
              </a:rPr>
              <a:t>21 </a:t>
            </a:r>
            <a:r>
              <a:rPr lang="en-ZA" sz="4800" b="0" i="0" u="none" strike="noStrike" dirty="0">
                <a:solidFill>
                  <a:schemeClr val="bg1"/>
                </a:solidFill>
                <a:effectLst>
                  <a:glow rad="127000">
                    <a:srgbClr val="2E3F47"/>
                  </a:glow>
                </a:effectLst>
                <a:latin typeface="Trade Gothic LT Std Cn" pitchFamily="2" charset="0"/>
              </a:rPr>
              <a:t>Death and life are in the power of the tongue,</a:t>
            </a:r>
            <a:br>
              <a:rPr lang="en-ZA" sz="4800" dirty="0">
                <a:solidFill>
                  <a:schemeClr val="bg1"/>
                </a:solidFill>
                <a:effectLst>
                  <a:glow rad="127000">
                    <a:srgbClr val="2E3F47"/>
                  </a:glow>
                </a:effectLst>
                <a:latin typeface="Trade Gothic LT Std Cn" pitchFamily="2" charset="0"/>
              </a:rPr>
            </a:br>
            <a:r>
              <a:rPr lang="en-ZA" sz="4800" b="0" i="0" u="none" strike="noStrike" dirty="0">
                <a:solidFill>
                  <a:schemeClr val="bg1"/>
                </a:solidFill>
                <a:effectLst>
                  <a:glow rad="127000">
                    <a:srgbClr val="2E3F47"/>
                  </a:glow>
                </a:effectLst>
                <a:latin typeface="Trade Gothic LT Std Cn" pitchFamily="2" charset="0"/>
              </a:rPr>
              <a:t>    and those who love it will eat its fruits.</a:t>
            </a:r>
            <a:endParaRPr lang="en-ZA" sz="4500" b="0" i="0" u="none" strike="noStrike" dirty="0">
              <a:solidFill>
                <a:schemeClr val="bg1"/>
              </a:solidFill>
              <a:effectLst>
                <a:glow rad="127000">
                  <a:srgbClr val="2E3F47"/>
                </a:glow>
              </a:effectLst>
              <a:latin typeface="Trade Gothic LT Std Cn" pitchFamily="2" charset="0"/>
            </a:endParaRPr>
          </a:p>
        </p:txBody>
      </p:sp>
    </p:spTree>
    <p:extLst>
      <p:ext uri="{BB962C8B-B14F-4D97-AF65-F5344CB8AC3E}">
        <p14:creationId xmlns:p14="http://schemas.microsoft.com/office/powerpoint/2010/main" val="3143794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C9FFBB-03E6-D8CD-95E5-2892E300AA8E}"/>
              </a:ext>
            </a:extLst>
          </p:cNvPr>
          <p:cNvSpPr txBox="1"/>
          <p:nvPr/>
        </p:nvSpPr>
        <p:spPr>
          <a:xfrm>
            <a:off x="560294" y="451262"/>
            <a:ext cx="11071412" cy="5955476"/>
          </a:xfrm>
          <a:prstGeom prst="rect">
            <a:avLst/>
          </a:prstGeom>
          <a:noFill/>
        </p:spPr>
        <p:txBody>
          <a:bodyPr wrap="square" rtlCol="0">
            <a:spAutoFit/>
          </a:bodyPr>
          <a:lstStyle/>
          <a:p>
            <a:r>
              <a:rPr lang="en-US" sz="4500" u="sng" dirty="0">
                <a:solidFill>
                  <a:schemeClr val="bg1"/>
                </a:solidFill>
                <a:effectLst>
                  <a:glow rad="76200">
                    <a:srgbClr val="2E3F47">
                      <a:alpha val="60000"/>
                    </a:srgbClr>
                  </a:glow>
                </a:effectLst>
                <a:latin typeface="Trade Gothic LT Std Cn" pitchFamily="2" charset="0"/>
              </a:rPr>
              <a:t>James 3: 5-6 (ESV)</a:t>
            </a:r>
          </a:p>
          <a:p>
            <a:pPr algn="l"/>
            <a:r>
              <a:rPr lang="en-ZA" sz="4800" b="1" i="0" u="none" strike="noStrike" baseline="30000" dirty="0">
                <a:solidFill>
                  <a:schemeClr val="bg1"/>
                </a:solidFill>
                <a:effectLst>
                  <a:glow rad="76200">
                    <a:srgbClr val="2E3F47">
                      <a:alpha val="60000"/>
                    </a:srgbClr>
                  </a:glow>
                </a:effectLst>
                <a:latin typeface="Trade Gothic LT Std Cn" pitchFamily="2" charset="0"/>
              </a:rPr>
              <a:t>5 </a:t>
            </a:r>
            <a:r>
              <a:rPr lang="en-ZA" sz="4800" b="0" i="0" u="none" strike="noStrike" dirty="0">
                <a:solidFill>
                  <a:schemeClr val="bg1"/>
                </a:solidFill>
                <a:effectLst>
                  <a:glow rad="76200">
                    <a:srgbClr val="2E3F47">
                      <a:alpha val="60000"/>
                    </a:srgbClr>
                  </a:glow>
                </a:effectLst>
                <a:latin typeface="Trade Gothic LT Std Cn" pitchFamily="2" charset="0"/>
              </a:rPr>
              <a:t>So also the tongue is a small member, yet it boasts of great things. How great a forest is set ablaze by such a small fire! </a:t>
            </a:r>
            <a:r>
              <a:rPr lang="en-ZA" sz="4800" b="1" i="0" u="none" strike="noStrike" baseline="30000" dirty="0">
                <a:solidFill>
                  <a:schemeClr val="bg1"/>
                </a:solidFill>
                <a:effectLst>
                  <a:glow rad="76200">
                    <a:srgbClr val="2E3F47">
                      <a:alpha val="60000"/>
                    </a:srgbClr>
                  </a:glow>
                </a:effectLst>
                <a:latin typeface="Trade Gothic LT Std Cn" pitchFamily="2" charset="0"/>
              </a:rPr>
              <a:t>6 </a:t>
            </a:r>
            <a:r>
              <a:rPr lang="en-ZA" sz="4800" b="0" i="0" u="none" strike="noStrike" dirty="0">
                <a:solidFill>
                  <a:schemeClr val="bg1"/>
                </a:solidFill>
                <a:effectLst>
                  <a:glow rad="76200">
                    <a:srgbClr val="2E3F47">
                      <a:alpha val="60000"/>
                    </a:srgbClr>
                  </a:glow>
                </a:effectLst>
                <a:latin typeface="Trade Gothic LT Std Cn" pitchFamily="2" charset="0"/>
              </a:rPr>
              <a:t>And the tongue is a fire, a world of unrighteousness. The tongue is set among our members, staining the whole body, setting on fire the entire course of life,</a:t>
            </a:r>
            <a:r>
              <a:rPr lang="en-ZA" sz="4800" baseline="30000" dirty="0">
                <a:solidFill>
                  <a:schemeClr val="bg1"/>
                </a:solidFill>
                <a:effectLst>
                  <a:glow rad="76200">
                    <a:srgbClr val="2E3F47">
                      <a:alpha val="60000"/>
                    </a:srgbClr>
                  </a:glow>
                </a:effectLst>
                <a:latin typeface="Trade Gothic LT Std Cn" pitchFamily="2" charset="0"/>
              </a:rPr>
              <a:t> </a:t>
            </a:r>
            <a:r>
              <a:rPr lang="en-ZA" sz="4800" b="0" i="0" u="none" strike="noStrike" dirty="0">
                <a:solidFill>
                  <a:schemeClr val="bg1"/>
                </a:solidFill>
                <a:effectLst>
                  <a:glow rad="76200">
                    <a:srgbClr val="2E3F47">
                      <a:alpha val="60000"/>
                    </a:srgbClr>
                  </a:glow>
                </a:effectLst>
                <a:latin typeface="Trade Gothic LT Std Cn" pitchFamily="2" charset="0"/>
              </a:rPr>
              <a:t>and set on fire by hell.</a:t>
            </a:r>
          </a:p>
        </p:txBody>
      </p:sp>
    </p:spTree>
    <p:extLst>
      <p:ext uri="{BB962C8B-B14F-4D97-AF65-F5344CB8AC3E}">
        <p14:creationId xmlns:p14="http://schemas.microsoft.com/office/powerpoint/2010/main" val="1752867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1511</TotalTime>
  <Words>759</Words>
  <Application>Microsoft Macintosh PowerPoint</Application>
  <PresentationFormat>Widescreen</PresentationFormat>
  <Paragraphs>41</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Aharoni</vt:lpstr>
      <vt:lpstr>Arial</vt:lpstr>
      <vt:lpstr>Calibri</vt:lpstr>
      <vt:lpstr>Calibri Light</vt:lpstr>
      <vt:lpstr>SignPainter-HouseScript</vt:lpstr>
      <vt:lpstr>Trade Gothic LT Std Cn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Belene Coetzer</dc:creator>
  <cp:lastModifiedBy>Belene Coetzer</cp:lastModifiedBy>
  <cp:revision>10</cp:revision>
  <dcterms:created xsi:type="dcterms:W3CDTF">2023-03-15T19:53:30Z</dcterms:created>
  <dcterms:modified xsi:type="dcterms:W3CDTF">2023-03-23T20:12:01Z</dcterms:modified>
</cp:coreProperties>
</file>