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4"/>
    <p:restoredTop sz="94571"/>
  </p:normalViewPr>
  <p:slideViewPr>
    <p:cSldViewPr snapToGrid="0">
      <p:cViewPr varScale="1">
        <p:scale>
          <a:sx n="73" d="100"/>
          <a:sy n="73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6BDA-BD65-0D7D-11B6-E62AAEE90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98676-E76E-7E5D-597B-1EFD54B83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AF299-0E36-51DD-532B-3CA3223F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CFB5-2F9D-3E40-F4F2-7CDCE5FB9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FC646-38FE-7D0A-7078-023DF60E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8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B08A-4959-8335-EB06-37C6AC1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D77A4-831F-22B6-A897-B3C1EC7F4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85E13-BC7E-5CBE-E8B3-1E90B366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4532A-258D-3C3F-1599-1EBA461C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ED753-FC9A-C8E9-907C-24D116C1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7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14B78-8CB8-6575-CD81-2A7DDCBF0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6C613-1DA9-6ECF-1EE7-176694CAD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9072-B629-A563-1323-513F2BF0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A2D85-99A5-F8CC-C389-057222CD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DC717-3435-8EAB-E060-DA892BF8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2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D9A6-5B3C-8384-2AAC-5D8BA7D1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353F4-CAC9-F8CD-99ED-D9B7042D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C8AFE-EDF2-2F9D-059A-F993450F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ED8E5-88F0-05B0-5524-55B2E14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9A27-0B3C-45C0-CCA6-CCF826F2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63F8-91E2-79B1-9324-DCF41485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1AB26-3D24-130B-92E2-706668EAF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91454-D902-E500-8C33-F166FC9A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0FE5C-C344-2321-16BE-AC64560C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3E0D8-8009-C437-0861-C6C786A3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4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7AC2-0598-991E-F18C-244C69F8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F9CF8-57BC-2C93-2E44-9CFDF06BF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FBD16-A507-5CBB-BEB8-D83147181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C2A82-7CC7-9830-AE5E-D595BB63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9BD14-A2C9-2406-C374-91D4F99A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E8D79-5A75-612A-9AE7-B97D689D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6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8168-D069-3700-6EF0-208D590D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B36F8-73CC-4A04-5F70-4F3DB053F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267B1-FAF9-000C-C89C-CE5D5CE9A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C8684-8670-F7C4-3670-73FEC0AD3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5A553-39F3-4BC7-FC14-DF9FCAFC1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AEFD7-F042-C012-043A-3F063BFD0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C45DB1-1715-C3CC-A46B-CBFF80BC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393A2-EC2B-C217-93A7-A22A3A37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4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600F-0A31-5E31-712E-48434BCC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4DC6D-356C-FE9E-2B1C-89445E26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DB75B-84D0-C724-7EEC-CDD36422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E3ACB-CA91-5E71-C91A-9A395F77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A955C-D0B2-FAD4-0972-B8CFC113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9CA32-3CAA-2F77-4BD7-098288E4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AE896-F408-7274-35A0-2185660A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5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141C-780E-BE36-B1A2-AC133872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8346-7306-6EB7-F4D7-FCE5FF270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51B24-0DE6-8C76-A1CB-1F5F5FA23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35D0C-80C9-71B1-6B89-CE9EF486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F4EF8-EFCE-246F-F487-73E3B085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1CA51-F649-C665-D9FD-E3EBFB8A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6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5C7F-78CB-1D8A-02E9-38ECBBE2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CA33CE-7F05-A807-264C-E270406A3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D39FE-62DF-3F9D-6660-20410848B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12ADB-DDDE-F86A-4794-5901E2B5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C208-7668-855C-3E66-3624683C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D1A2-7C5E-9BB5-0274-B08A9DAC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1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30B72F-1D92-AA94-59EA-3061FF98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909E9-F891-6988-CC3C-1DB8B38E9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E9393-0D37-2C32-30F2-BFDBF9868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133D-D304-1C4C-84EA-7196B367A8C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50702-B37A-C797-9F56-2C5EC79DC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9EF4B-B32A-164F-4E24-FEE6A3C58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3B983-32E1-CB43-8AD5-134E9D6CC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2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27624-D753-7F82-F904-36D243A72F49}"/>
              </a:ext>
            </a:extLst>
          </p:cNvPr>
          <p:cNvSpPr/>
          <p:nvPr/>
        </p:nvSpPr>
        <p:spPr>
          <a:xfrm>
            <a:off x="4246777" y="2479775"/>
            <a:ext cx="65530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5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gnPainter-HouseScript" panose="02000006070000020004" pitchFamily="2" charset="0"/>
                <a:ea typeface="Xingkai SC Light" panose="02010600040101010101" pitchFamily="2" charset="-122"/>
                <a:cs typeface="Charmonman" pitchFamily="2" charset="-34"/>
              </a:rPr>
              <a:t>Family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B1581B-B628-C207-0B6A-E92712A835DE}"/>
              </a:ext>
            </a:extLst>
          </p:cNvPr>
          <p:cNvSpPr/>
          <p:nvPr/>
        </p:nvSpPr>
        <p:spPr>
          <a:xfrm>
            <a:off x="4787173" y="4014252"/>
            <a:ext cx="35782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e Gothic LT Std Cn" pitchFamily="2" charset="0"/>
              </a:rPr>
              <a:t>MEETING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902AF-D43D-E942-8A58-C46384A80558}"/>
              </a:ext>
            </a:extLst>
          </p:cNvPr>
          <p:cNvSpPr/>
          <p:nvPr/>
        </p:nvSpPr>
        <p:spPr>
          <a:xfrm>
            <a:off x="1128263" y="483769"/>
            <a:ext cx="4726037" cy="925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GB" sz="5400" b="1" dirty="0">
                <a:ln/>
                <a:solidFill>
                  <a:schemeClr val="bg1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Hennie Coetzer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0DB0-F2AD-B87E-0B58-C9DFAE4155F4}"/>
              </a:ext>
            </a:extLst>
          </p:cNvPr>
          <p:cNvSpPr/>
          <p:nvPr/>
        </p:nvSpPr>
        <p:spPr>
          <a:xfrm>
            <a:off x="511041" y="1092774"/>
            <a:ext cx="5170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GB" sz="5400" b="1" dirty="0">
                <a:ln/>
                <a:solidFill>
                  <a:schemeClr val="bg1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19 February 2023</a:t>
            </a:r>
          </a:p>
        </p:txBody>
      </p:sp>
    </p:spTree>
    <p:extLst>
      <p:ext uri="{BB962C8B-B14F-4D97-AF65-F5344CB8AC3E}">
        <p14:creationId xmlns:p14="http://schemas.microsoft.com/office/powerpoint/2010/main" val="259217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526F5-3F8E-8D61-22C1-68BD0251EAAA}"/>
              </a:ext>
            </a:extLst>
          </p:cNvPr>
          <p:cNvSpPr txBox="1"/>
          <p:nvPr/>
        </p:nvSpPr>
        <p:spPr>
          <a:xfrm>
            <a:off x="1072661" y="1228397"/>
            <a:ext cx="100466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000" u="sng" dirty="0">
                <a:solidFill>
                  <a:schemeClr val="bg1"/>
                </a:solidFill>
                <a:latin typeface="Trade Gothic LT Std Cn" pitchFamily="2" charset="0"/>
              </a:rPr>
              <a:t>Make EVERY conversation count</a:t>
            </a:r>
          </a:p>
          <a:p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Share Trip Progress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Know and Obey His voice</a:t>
            </a:r>
          </a:p>
          <a:p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Gen 27:18-27, John 10:1-5</a:t>
            </a:r>
          </a:p>
          <a:p>
            <a:pPr marL="914400" indent="-914400">
              <a:buAutoNum type="arabicPeriod"/>
            </a:pPr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1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2D0E0-4B26-4B32-A99C-8023B18AFEC9}"/>
              </a:ext>
            </a:extLst>
          </p:cNvPr>
          <p:cNvSpPr txBox="1"/>
          <p:nvPr/>
        </p:nvSpPr>
        <p:spPr>
          <a:xfrm>
            <a:off x="1969476" y="1228397"/>
            <a:ext cx="100994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2. </a:t>
            </a:r>
            <a:r>
              <a:rPr lang="en-US" sz="4000" u="sng" dirty="0">
                <a:solidFill>
                  <a:schemeClr val="bg1"/>
                </a:solidFill>
                <a:latin typeface="Trade Gothic LT Std Cn" pitchFamily="2" charset="0"/>
              </a:rPr>
              <a:t>Build with Him</a:t>
            </a:r>
          </a:p>
          <a:p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Hear these words and do them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Beware, do not be deceived!</a:t>
            </a:r>
          </a:p>
          <a:p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Matthew 5-7</a:t>
            </a:r>
          </a:p>
          <a:p>
            <a:pPr marL="914400" indent="-914400">
              <a:buAutoNum type="arabicPeriod"/>
            </a:pPr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2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EEB32E-E44D-1F31-44A9-55C81AC7F9FD}"/>
              </a:ext>
            </a:extLst>
          </p:cNvPr>
          <p:cNvSpPr txBox="1"/>
          <p:nvPr/>
        </p:nvSpPr>
        <p:spPr>
          <a:xfrm>
            <a:off x="685800" y="1337580"/>
            <a:ext cx="10468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3. </a:t>
            </a:r>
            <a:r>
              <a:rPr lang="en-US" sz="4000" u="sng" dirty="0">
                <a:solidFill>
                  <a:schemeClr val="bg1"/>
                </a:solidFill>
                <a:latin typeface="Trade Gothic LT Std Cn" pitchFamily="2" charset="0"/>
              </a:rPr>
              <a:t>Invigorate</a:t>
            </a: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 </a:t>
            </a:r>
          </a:p>
          <a:p>
            <a:endParaRPr lang="en-US" sz="4000" dirty="0">
              <a:solidFill>
                <a:schemeClr val="bg1"/>
              </a:solidFill>
              <a:latin typeface="Trade Gothic LT Std Cn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In Him all things hold together…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He is the head of the body, the church…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In him all the fullness of God was pleased to dwell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rade Gothic LT Std Cn" pitchFamily="2" charset="0"/>
              </a:rPr>
              <a:t>Once alienated, now reconciled with Him… </a:t>
            </a:r>
          </a:p>
        </p:txBody>
      </p:sp>
    </p:spTree>
    <p:extLst>
      <p:ext uri="{BB962C8B-B14F-4D97-AF65-F5344CB8AC3E}">
        <p14:creationId xmlns:p14="http://schemas.microsoft.com/office/powerpoint/2010/main" val="102931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84</Words>
  <Application>Microsoft Macintosh PowerPoint</Application>
  <PresentationFormat>Widescreen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SignPainter-HouseScript</vt:lpstr>
      <vt:lpstr>Trade Gothic LT Std Cn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Belene Coetzer</dc:creator>
  <cp:lastModifiedBy>Belene Coetzer</cp:lastModifiedBy>
  <cp:revision>1</cp:revision>
  <dcterms:created xsi:type="dcterms:W3CDTF">2023-03-15T13:09:58Z</dcterms:created>
  <dcterms:modified xsi:type="dcterms:W3CDTF">2023-03-15T13:16:42Z</dcterms:modified>
</cp:coreProperties>
</file>