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7" r:id="rId2"/>
    <p:sldId id="258" r:id="rId3"/>
    <p:sldId id="259" r:id="rId4"/>
    <p:sldId id="260" r:id="rId5"/>
    <p:sldId id="261" r:id="rId6"/>
    <p:sldId id="262" r:id="rId7"/>
    <p:sldId id="263" r:id="rId8"/>
    <p:sldId id="264"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3455"/>
    <p:restoredTop sz="95846"/>
  </p:normalViewPr>
  <p:slideViewPr>
    <p:cSldViewPr snapToGrid="0">
      <p:cViewPr varScale="1">
        <p:scale>
          <a:sx n="71" d="100"/>
          <a:sy n="71" d="100"/>
        </p:scale>
        <p:origin x="200" y="9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5D8E6D-A365-6330-43A1-801BE152E430}"/>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C3EEBE5C-F7DD-09D2-E5C6-2D62F489076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F2C7C93D-123A-DD25-B392-CFAD2AB7C962}"/>
              </a:ext>
            </a:extLst>
          </p:cNvPr>
          <p:cNvSpPr>
            <a:spLocks noGrp="1"/>
          </p:cNvSpPr>
          <p:nvPr>
            <p:ph type="dt" sz="half" idx="10"/>
          </p:nvPr>
        </p:nvSpPr>
        <p:spPr/>
        <p:txBody>
          <a:bodyPr/>
          <a:lstStyle/>
          <a:p>
            <a:fld id="{132FAA7A-D5FA-074E-86B4-71C18F14C945}" type="datetimeFigureOut">
              <a:rPr lang="en-US" smtClean="0"/>
              <a:t>3/15/23</a:t>
            </a:fld>
            <a:endParaRPr lang="en-US"/>
          </a:p>
        </p:txBody>
      </p:sp>
      <p:sp>
        <p:nvSpPr>
          <p:cNvPr id="5" name="Footer Placeholder 4">
            <a:extLst>
              <a:ext uri="{FF2B5EF4-FFF2-40B4-BE49-F238E27FC236}">
                <a16:creationId xmlns:a16="http://schemas.microsoft.com/office/drawing/2014/main" id="{2E60D542-366B-CAC2-6095-B5300E17FD3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AC42275-ABE9-9216-EC96-9104491815DA}"/>
              </a:ext>
            </a:extLst>
          </p:cNvPr>
          <p:cNvSpPr>
            <a:spLocks noGrp="1"/>
          </p:cNvSpPr>
          <p:nvPr>
            <p:ph type="sldNum" sz="quarter" idx="12"/>
          </p:nvPr>
        </p:nvSpPr>
        <p:spPr/>
        <p:txBody>
          <a:bodyPr/>
          <a:lstStyle/>
          <a:p>
            <a:fld id="{837C0971-3853-654E-BC77-77B5E9C0A599}" type="slidenum">
              <a:rPr lang="en-US" smtClean="0"/>
              <a:t>‹#›</a:t>
            </a:fld>
            <a:endParaRPr lang="en-US"/>
          </a:p>
        </p:txBody>
      </p:sp>
    </p:spTree>
    <p:extLst>
      <p:ext uri="{BB962C8B-B14F-4D97-AF65-F5344CB8AC3E}">
        <p14:creationId xmlns:p14="http://schemas.microsoft.com/office/powerpoint/2010/main" val="7389934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864673-86F1-EB57-FB8A-DF1F4DE6B9FE}"/>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AFB483CA-A2BB-0234-3D4E-E4F63EF7873F}"/>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A5841262-537B-DFE4-6506-889DF1DBD86E}"/>
              </a:ext>
            </a:extLst>
          </p:cNvPr>
          <p:cNvSpPr>
            <a:spLocks noGrp="1"/>
          </p:cNvSpPr>
          <p:nvPr>
            <p:ph type="dt" sz="half" idx="10"/>
          </p:nvPr>
        </p:nvSpPr>
        <p:spPr/>
        <p:txBody>
          <a:bodyPr/>
          <a:lstStyle/>
          <a:p>
            <a:fld id="{132FAA7A-D5FA-074E-86B4-71C18F14C945}" type="datetimeFigureOut">
              <a:rPr lang="en-US" smtClean="0"/>
              <a:t>3/15/23</a:t>
            </a:fld>
            <a:endParaRPr lang="en-US"/>
          </a:p>
        </p:txBody>
      </p:sp>
      <p:sp>
        <p:nvSpPr>
          <p:cNvPr id="5" name="Footer Placeholder 4">
            <a:extLst>
              <a:ext uri="{FF2B5EF4-FFF2-40B4-BE49-F238E27FC236}">
                <a16:creationId xmlns:a16="http://schemas.microsoft.com/office/drawing/2014/main" id="{5BF3B132-322E-07DB-3F1B-2F389C603E5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0B2FB2E-8717-8984-BDF4-116D126B9958}"/>
              </a:ext>
            </a:extLst>
          </p:cNvPr>
          <p:cNvSpPr>
            <a:spLocks noGrp="1"/>
          </p:cNvSpPr>
          <p:nvPr>
            <p:ph type="sldNum" sz="quarter" idx="12"/>
          </p:nvPr>
        </p:nvSpPr>
        <p:spPr/>
        <p:txBody>
          <a:bodyPr/>
          <a:lstStyle/>
          <a:p>
            <a:fld id="{837C0971-3853-654E-BC77-77B5E9C0A599}" type="slidenum">
              <a:rPr lang="en-US" smtClean="0"/>
              <a:t>‹#›</a:t>
            </a:fld>
            <a:endParaRPr lang="en-US"/>
          </a:p>
        </p:txBody>
      </p:sp>
    </p:spTree>
    <p:extLst>
      <p:ext uri="{BB962C8B-B14F-4D97-AF65-F5344CB8AC3E}">
        <p14:creationId xmlns:p14="http://schemas.microsoft.com/office/powerpoint/2010/main" val="39251094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B1F3CEC-5065-E6CF-6FA2-0C48F6202D8C}"/>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3472A500-5DA1-91F0-FB2A-3C76EAA48C42}"/>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2DBCCE19-4EB5-8EFB-9783-D95563AB0A8A}"/>
              </a:ext>
            </a:extLst>
          </p:cNvPr>
          <p:cNvSpPr>
            <a:spLocks noGrp="1"/>
          </p:cNvSpPr>
          <p:nvPr>
            <p:ph type="dt" sz="half" idx="10"/>
          </p:nvPr>
        </p:nvSpPr>
        <p:spPr/>
        <p:txBody>
          <a:bodyPr/>
          <a:lstStyle/>
          <a:p>
            <a:fld id="{132FAA7A-D5FA-074E-86B4-71C18F14C945}" type="datetimeFigureOut">
              <a:rPr lang="en-US" smtClean="0"/>
              <a:t>3/15/23</a:t>
            </a:fld>
            <a:endParaRPr lang="en-US"/>
          </a:p>
        </p:txBody>
      </p:sp>
      <p:sp>
        <p:nvSpPr>
          <p:cNvPr id="5" name="Footer Placeholder 4">
            <a:extLst>
              <a:ext uri="{FF2B5EF4-FFF2-40B4-BE49-F238E27FC236}">
                <a16:creationId xmlns:a16="http://schemas.microsoft.com/office/drawing/2014/main" id="{3C4CE99F-0BD7-FB7B-FD79-C47D693F9C3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C91FEC0-0CC2-3969-FDC9-122485FE042D}"/>
              </a:ext>
            </a:extLst>
          </p:cNvPr>
          <p:cNvSpPr>
            <a:spLocks noGrp="1"/>
          </p:cNvSpPr>
          <p:nvPr>
            <p:ph type="sldNum" sz="quarter" idx="12"/>
          </p:nvPr>
        </p:nvSpPr>
        <p:spPr/>
        <p:txBody>
          <a:bodyPr/>
          <a:lstStyle/>
          <a:p>
            <a:fld id="{837C0971-3853-654E-BC77-77B5E9C0A599}" type="slidenum">
              <a:rPr lang="en-US" smtClean="0"/>
              <a:t>‹#›</a:t>
            </a:fld>
            <a:endParaRPr lang="en-US"/>
          </a:p>
        </p:txBody>
      </p:sp>
    </p:spTree>
    <p:extLst>
      <p:ext uri="{BB962C8B-B14F-4D97-AF65-F5344CB8AC3E}">
        <p14:creationId xmlns:p14="http://schemas.microsoft.com/office/powerpoint/2010/main" val="38548106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8F5C5D-E1F4-CDCC-9E9A-F1223BA6086D}"/>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7F2E288C-0565-6BC9-AABA-8BBE0A8E60E0}"/>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3517706E-AFA9-161F-FC95-10996569C8B0}"/>
              </a:ext>
            </a:extLst>
          </p:cNvPr>
          <p:cNvSpPr>
            <a:spLocks noGrp="1"/>
          </p:cNvSpPr>
          <p:nvPr>
            <p:ph type="dt" sz="half" idx="10"/>
          </p:nvPr>
        </p:nvSpPr>
        <p:spPr/>
        <p:txBody>
          <a:bodyPr/>
          <a:lstStyle/>
          <a:p>
            <a:fld id="{132FAA7A-D5FA-074E-86B4-71C18F14C945}" type="datetimeFigureOut">
              <a:rPr lang="en-US" smtClean="0"/>
              <a:t>3/15/23</a:t>
            </a:fld>
            <a:endParaRPr lang="en-US"/>
          </a:p>
        </p:txBody>
      </p:sp>
      <p:sp>
        <p:nvSpPr>
          <p:cNvPr id="5" name="Footer Placeholder 4">
            <a:extLst>
              <a:ext uri="{FF2B5EF4-FFF2-40B4-BE49-F238E27FC236}">
                <a16:creationId xmlns:a16="http://schemas.microsoft.com/office/drawing/2014/main" id="{CD442127-03A2-54B4-4C2D-3439A9EEFB4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27134C9-5687-7591-BA10-5AF06764E728}"/>
              </a:ext>
            </a:extLst>
          </p:cNvPr>
          <p:cNvSpPr>
            <a:spLocks noGrp="1"/>
          </p:cNvSpPr>
          <p:nvPr>
            <p:ph type="sldNum" sz="quarter" idx="12"/>
          </p:nvPr>
        </p:nvSpPr>
        <p:spPr/>
        <p:txBody>
          <a:bodyPr/>
          <a:lstStyle/>
          <a:p>
            <a:fld id="{837C0971-3853-654E-BC77-77B5E9C0A599}" type="slidenum">
              <a:rPr lang="en-US" smtClean="0"/>
              <a:t>‹#›</a:t>
            </a:fld>
            <a:endParaRPr lang="en-US"/>
          </a:p>
        </p:txBody>
      </p:sp>
    </p:spTree>
    <p:extLst>
      <p:ext uri="{BB962C8B-B14F-4D97-AF65-F5344CB8AC3E}">
        <p14:creationId xmlns:p14="http://schemas.microsoft.com/office/powerpoint/2010/main" val="19750813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357EA2-1F9A-5559-835C-4674798594D9}"/>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F95973D5-0EFD-A162-97F6-7F116B0FAAD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B25B04BA-804B-B578-825C-7AFCB11DDA46}"/>
              </a:ext>
            </a:extLst>
          </p:cNvPr>
          <p:cNvSpPr>
            <a:spLocks noGrp="1"/>
          </p:cNvSpPr>
          <p:nvPr>
            <p:ph type="dt" sz="half" idx="10"/>
          </p:nvPr>
        </p:nvSpPr>
        <p:spPr/>
        <p:txBody>
          <a:bodyPr/>
          <a:lstStyle/>
          <a:p>
            <a:fld id="{132FAA7A-D5FA-074E-86B4-71C18F14C945}" type="datetimeFigureOut">
              <a:rPr lang="en-US" smtClean="0"/>
              <a:t>3/15/23</a:t>
            </a:fld>
            <a:endParaRPr lang="en-US"/>
          </a:p>
        </p:txBody>
      </p:sp>
      <p:sp>
        <p:nvSpPr>
          <p:cNvPr id="5" name="Footer Placeholder 4">
            <a:extLst>
              <a:ext uri="{FF2B5EF4-FFF2-40B4-BE49-F238E27FC236}">
                <a16:creationId xmlns:a16="http://schemas.microsoft.com/office/drawing/2014/main" id="{ECAC9C9F-7185-9834-71FD-7CA08D50A34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58C996C-5C53-043A-9DB1-A10B60510F75}"/>
              </a:ext>
            </a:extLst>
          </p:cNvPr>
          <p:cNvSpPr>
            <a:spLocks noGrp="1"/>
          </p:cNvSpPr>
          <p:nvPr>
            <p:ph type="sldNum" sz="quarter" idx="12"/>
          </p:nvPr>
        </p:nvSpPr>
        <p:spPr/>
        <p:txBody>
          <a:bodyPr/>
          <a:lstStyle/>
          <a:p>
            <a:fld id="{837C0971-3853-654E-BC77-77B5E9C0A599}" type="slidenum">
              <a:rPr lang="en-US" smtClean="0"/>
              <a:t>‹#›</a:t>
            </a:fld>
            <a:endParaRPr lang="en-US"/>
          </a:p>
        </p:txBody>
      </p:sp>
    </p:spTree>
    <p:extLst>
      <p:ext uri="{BB962C8B-B14F-4D97-AF65-F5344CB8AC3E}">
        <p14:creationId xmlns:p14="http://schemas.microsoft.com/office/powerpoint/2010/main" val="34958783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B56F43-5C4B-1ACB-2EA0-C4C1FB97C8A8}"/>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01EB8D84-DD98-4370-7B36-D0B8BE857B4D}"/>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228E6442-2847-D53D-D601-45416721F521}"/>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D9830AE2-7B46-3433-CA9A-9B72BE777472}"/>
              </a:ext>
            </a:extLst>
          </p:cNvPr>
          <p:cNvSpPr>
            <a:spLocks noGrp="1"/>
          </p:cNvSpPr>
          <p:nvPr>
            <p:ph type="dt" sz="half" idx="10"/>
          </p:nvPr>
        </p:nvSpPr>
        <p:spPr/>
        <p:txBody>
          <a:bodyPr/>
          <a:lstStyle/>
          <a:p>
            <a:fld id="{132FAA7A-D5FA-074E-86B4-71C18F14C945}" type="datetimeFigureOut">
              <a:rPr lang="en-US" smtClean="0"/>
              <a:t>3/15/23</a:t>
            </a:fld>
            <a:endParaRPr lang="en-US"/>
          </a:p>
        </p:txBody>
      </p:sp>
      <p:sp>
        <p:nvSpPr>
          <p:cNvPr id="6" name="Footer Placeholder 5">
            <a:extLst>
              <a:ext uri="{FF2B5EF4-FFF2-40B4-BE49-F238E27FC236}">
                <a16:creationId xmlns:a16="http://schemas.microsoft.com/office/drawing/2014/main" id="{429E3939-4AF9-DFB8-3448-35E37607866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CC5DB42-F492-1145-70F6-CB60596CE4AA}"/>
              </a:ext>
            </a:extLst>
          </p:cNvPr>
          <p:cNvSpPr>
            <a:spLocks noGrp="1"/>
          </p:cNvSpPr>
          <p:nvPr>
            <p:ph type="sldNum" sz="quarter" idx="12"/>
          </p:nvPr>
        </p:nvSpPr>
        <p:spPr/>
        <p:txBody>
          <a:bodyPr/>
          <a:lstStyle/>
          <a:p>
            <a:fld id="{837C0971-3853-654E-BC77-77B5E9C0A599}" type="slidenum">
              <a:rPr lang="en-US" smtClean="0"/>
              <a:t>‹#›</a:t>
            </a:fld>
            <a:endParaRPr lang="en-US"/>
          </a:p>
        </p:txBody>
      </p:sp>
    </p:spTree>
    <p:extLst>
      <p:ext uri="{BB962C8B-B14F-4D97-AF65-F5344CB8AC3E}">
        <p14:creationId xmlns:p14="http://schemas.microsoft.com/office/powerpoint/2010/main" val="2016908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4C17B8-A6C7-3C96-FBA0-301C94B50DA3}"/>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86BD1C9C-CEA5-E837-2A43-8F5D585A776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328390BA-3E70-0EA8-17A0-ADF868BCA8FA}"/>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452C7F4C-0024-8958-D742-8064116D5CB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B6B58C99-0B44-D5A7-7547-463C0D66981D}"/>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D05B01CC-C0EB-8E31-8D49-05D3013C8D78}"/>
              </a:ext>
            </a:extLst>
          </p:cNvPr>
          <p:cNvSpPr>
            <a:spLocks noGrp="1"/>
          </p:cNvSpPr>
          <p:nvPr>
            <p:ph type="dt" sz="half" idx="10"/>
          </p:nvPr>
        </p:nvSpPr>
        <p:spPr/>
        <p:txBody>
          <a:bodyPr/>
          <a:lstStyle/>
          <a:p>
            <a:fld id="{132FAA7A-D5FA-074E-86B4-71C18F14C945}" type="datetimeFigureOut">
              <a:rPr lang="en-US" smtClean="0"/>
              <a:t>3/15/23</a:t>
            </a:fld>
            <a:endParaRPr lang="en-US"/>
          </a:p>
        </p:txBody>
      </p:sp>
      <p:sp>
        <p:nvSpPr>
          <p:cNvPr id="8" name="Footer Placeholder 7">
            <a:extLst>
              <a:ext uri="{FF2B5EF4-FFF2-40B4-BE49-F238E27FC236}">
                <a16:creationId xmlns:a16="http://schemas.microsoft.com/office/drawing/2014/main" id="{31F9A0D1-4115-7A09-C718-B1CE5E1683B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E6842DE-0EAF-B403-129C-CDD84CA149F8}"/>
              </a:ext>
            </a:extLst>
          </p:cNvPr>
          <p:cNvSpPr>
            <a:spLocks noGrp="1"/>
          </p:cNvSpPr>
          <p:nvPr>
            <p:ph type="sldNum" sz="quarter" idx="12"/>
          </p:nvPr>
        </p:nvSpPr>
        <p:spPr/>
        <p:txBody>
          <a:bodyPr/>
          <a:lstStyle/>
          <a:p>
            <a:fld id="{837C0971-3853-654E-BC77-77B5E9C0A599}" type="slidenum">
              <a:rPr lang="en-US" smtClean="0"/>
              <a:t>‹#›</a:t>
            </a:fld>
            <a:endParaRPr lang="en-US"/>
          </a:p>
        </p:txBody>
      </p:sp>
    </p:spTree>
    <p:extLst>
      <p:ext uri="{BB962C8B-B14F-4D97-AF65-F5344CB8AC3E}">
        <p14:creationId xmlns:p14="http://schemas.microsoft.com/office/powerpoint/2010/main" val="3607138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D2F12E-77F9-FD99-C74E-8C34463CCCEA}"/>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B768F25C-285C-C715-8672-DA20001BA99C}"/>
              </a:ext>
            </a:extLst>
          </p:cNvPr>
          <p:cNvSpPr>
            <a:spLocks noGrp="1"/>
          </p:cNvSpPr>
          <p:nvPr>
            <p:ph type="dt" sz="half" idx="10"/>
          </p:nvPr>
        </p:nvSpPr>
        <p:spPr/>
        <p:txBody>
          <a:bodyPr/>
          <a:lstStyle/>
          <a:p>
            <a:fld id="{132FAA7A-D5FA-074E-86B4-71C18F14C945}" type="datetimeFigureOut">
              <a:rPr lang="en-US" smtClean="0"/>
              <a:t>3/15/23</a:t>
            </a:fld>
            <a:endParaRPr lang="en-US"/>
          </a:p>
        </p:txBody>
      </p:sp>
      <p:sp>
        <p:nvSpPr>
          <p:cNvPr id="4" name="Footer Placeholder 3">
            <a:extLst>
              <a:ext uri="{FF2B5EF4-FFF2-40B4-BE49-F238E27FC236}">
                <a16:creationId xmlns:a16="http://schemas.microsoft.com/office/drawing/2014/main" id="{2F3490F1-D8B4-B56E-D8BF-0BD7EC35089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380AC1B-F99D-1F0F-91B6-637DEC9EA701}"/>
              </a:ext>
            </a:extLst>
          </p:cNvPr>
          <p:cNvSpPr>
            <a:spLocks noGrp="1"/>
          </p:cNvSpPr>
          <p:nvPr>
            <p:ph type="sldNum" sz="quarter" idx="12"/>
          </p:nvPr>
        </p:nvSpPr>
        <p:spPr/>
        <p:txBody>
          <a:bodyPr/>
          <a:lstStyle/>
          <a:p>
            <a:fld id="{837C0971-3853-654E-BC77-77B5E9C0A599}" type="slidenum">
              <a:rPr lang="en-US" smtClean="0"/>
              <a:t>‹#›</a:t>
            </a:fld>
            <a:endParaRPr lang="en-US"/>
          </a:p>
        </p:txBody>
      </p:sp>
    </p:spTree>
    <p:extLst>
      <p:ext uri="{BB962C8B-B14F-4D97-AF65-F5344CB8AC3E}">
        <p14:creationId xmlns:p14="http://schemas.microsoft.com/office/powerpoint/2010/main" val="12739519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8559900-3865-2CDE-11D3-BCB0107F9484}"/>
              </a:ext>
            </a:extLst>
          </p:cNvPr>
          <p:cNvSpPr>
            <a:spLocks noGrp="1"/>
          </p:cNvSpPr>
          <p:nvPr>
            <p:ph type="dt" sz="half" idx="10"/>
          </p:nvPr>
        </p:nvSpPr>
        <p:spPr/>
        <p:txBody>
          <a:bodyPr/>
          <a:lstStyle/>
          <a:p>
            <a:fld id="{132FAA7A-D5FA-074E-86B4-71C18F14C945}" type="datetimeFigureOut">
              <a:rPr lang="en-US" smtClean="0"/>
              <a:t>3/15/23</a:t>
            </a:fld>
            <a:endParaRPr lang="en-US"/>
          </a:p>
        </p:txBody>
      </p:sp>
      <p:sp>
        <p:nvSpPr>
          <p:cNvPr id="3" name="Footer Placeholder 2">
            <a:extLst>
              <a:ext uri="{FF2B5EF4-FFF2-40B4-BE49-F238E27FC236}">
                <a16:creationId xmlns:a16="http://schemas.microsoft.com/office/drawing/2014/main" id="{F8AFFD8F-25B6-D5F9-29DD-84F5C08B3C5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9EF6965-83B8-AC4C-75F4-9F33CF31A01F}"/>
              </a:ext>
            </a:extLst>
          </p:cNvPr>
          <p:cNvSpPr>
            <a:spLocks noGrp="1"/>
          </p:cNvSpPr>
          <p:nvPr>
            <p:ph type="sldNum" sz="quarter" idx="12"/>
          </p:nvPr>
        </p:nvSpPr>
        <p:spPr/>
        <p:txBody>
          <a:bodyPr/>
          <a:lstStyle/>
          <a:p>
            <a:fld id="{837C0971-3853-654E-BC77-77B5E9C0A599}" type="slidenum">
              <a:rPr lang="en-US" smtClean="0"/>
              <a:t>‹#›</a:t>
            </a:fld>
            <a:endParaRPr lang="en-US"/>
          </a:p>
        </p:txBody>
      </p:sp>
    </p:spTree>
    <p:extLst>
      <p:ext uri="{BB962C8B-B14F-4D97-AF65-F5344CB8AC3E}">
        <p14:creationId xmlns:p14="http://schemas.microsoft.com/office/powerpoint/2010/main" val="9417570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B72457-DA47-D5EE-C092-89ACA7307BE2}"/>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3B087A5F-6D64-078A-6897-E1017327484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A04F171C-1499-C629-20DC-21D4539CC74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152111B7-8E03-508C-20F5-67F17CCD03B1}"/>
              </a:ext>
            </a:extLst>
          </p:cNvPr>
          <p:cNvSpPr>
            <a:spLocks noGrp="1"/>
          </p:cNvSpPr>
          <p:nvPr>
            <p:ph type="dt" sz="half" idx="10"/>
          </p:nvPr>
        </p:nvSpPr>
        <p:spPr/>
        <p:txBody>
          <a:bodyPr/>
          <a:lstStyle/>
          <a:p>
            <a:fld id="{132FAA7A-D5FA-074E-86B4-71C18F14C945}" type="datetimeFigureOut">
              <a:rPr lang="en-US" smtClean="0"/>
              <a:t>3/15/23</a:t>
            </a:fld>
            <a:endParaRPr lang="en-US"/>
          </a:p>
        </p:txBody>
      </p:sp>
      <p:sp>
        <p:nvSpPr>
          <p:cNvPr id="6" name="Footer Placeholder 5">
            <a:extLst>
              <a:ext uri="{FF2B5EF4-FFF2-40B4-BE49-F238E27FC236}">
                <a16:creationId xmlns:a16="http://schemas.microsoft.com/office/drawing/2014/main" id="{16F279AE-4391-24E4-8DD7-912D629557C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F8BB3D5-32D2-9D01-2ED6-7C5AC8BF57A9}"/>
              </a:ext>
            </a:extLst>
          </p:cNvPr>
          <p:cNvSpPr>
            <a:spLocks noGrp="1"/>
          </p:cNvSpPr>
          <p:nvPr>
            <p:ph type="sldNum" sz="quarter" idx="12"/>
          </p:nvPr>
        </p:nvSpPr>
        <p:spPr/>
        <p:txBody>
          <a:bodyPr/>
          <a:lstStyle/>
          <a:p>
            <a:fld id="{837C0971-3853-654E-BC77-77B5E9C0A599}" type="slidenum">
              <a:rPr lang="en-US" smtClean="0"/>
              <a:t>‹#›</a:t>
            </a:fld>
            <a:endParaRPr lang="en-US"/>
          </a:p>
        </p:txBody>
      </p:sp>
    </p:spTree>
    <p:extLst>
      <p:ext uri="{BB962C8B-B14F-4D97-AF65-F5344CB8AC3E}">
        <p14:creationId xmlns:p14="http://schemas.microsoft.com/office/powerpoint/2010/main" val="38180834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3643F7-1010-909D-8D67-190DBF8A413D}"/>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8B3E9E4E-B8A8-17EB-FD09-F8DC6D92E41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368AB3A-AEC8-5916-FCDE-3D2AF57D3BD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0849FD9F-C2FA-E1DC-AD41-9488A7891AB3}"/>
              </a:ext>
            </a:extLst>
          </p:cNvPr>
          <p:cNvSpPr>
            <a:spLocks noGrp="1"/>
          </p:cNvSpPr>
          <p:nvPr>
            <p:ph type="dt" sz="half" idx="10"/>
          </p:nvPr>
        </p:nvSpPr>
        <p:spPr/>
        <p:txBody>
          <a:bodyPr/>
          <a:lstStyle/>
          <a:p>
            <a:fld id="{132FAA7A-D5FA-074E-86B4-71C18F14C945}" type="datetimeFigureOut">
              <a:rPr lang="en-US" smtClean="0"/>
              <a:t>3/15/23</a:t>
            </a:fld>
            <a:endParaRPr lang="en-US"/>
          </a:p>
        </p:txBody>
      </p:sp>
      <p:sp>
        <p:nvSpPr>
          <p:cNvPr id="6" name="Footer Placeholder 5">
            <a:extLst>
              <a:ext uri="{FF2B5EF4-FFF2-40B4-BE49-F238E27FC236}">
                <a16:creationId xmlns:a16="http://schemas.microsoft.com/office/drawing/2014/main" id="{4545F389-FB64-A74D-0F22-6DF8A2C9B9D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0D12F65-AF0A-9E59-84FA-CF48B954896E}"/>
              </a:ext>
            </a:extLst>
          </p:cNvPr>
          <p:cNvSpPr>
            <a:spLocks noGrp="1"/>
          </p:cNvSpPr>
          <p:nvPr>
            <p:ph type="sldNum" sz="quarter" idx="12"/>
          </p:nvPr>
        </p:nvSpPr>
        <p:spPr/>
        <p:txBody>
          <a:bodyPr/>
          <a:lstStyle/>
          <a:p>
            <a:fld id="{837C0971-3853-654E-BC77-77B5E9C0A599}" type="slidenum">
              <a:rPr lang="en-US" smtClean="0"/>
              <a:t>‹#›</a:t>
            </a:fld>
            <a:endParaRPr lang="en-US"/>
          </a:p>
        </p:txBody>
      </p:sp>
    </p:spTree>
    <p:extLst>
      <p:ext uri="{BB962C8B-B14F-4D97-AF65-F5344CB8AC3E}">
        <p14:creationId xmlns:p14="http://schemas.microsoft.com/office/powerpoint/2010/main" val="28419107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t="-3000" b="-3000"/>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BE3464C-C668-A68F-D73E-6E61BB8AEDB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1F41D796-9881-5AD0-29E6-4FA13D01E8F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871E2059-9044-EDE0-3B99-A621156AE85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32FAA7A-D5FA-074E-86B4-71C18F14C945}" type="datetimeFigureOut">
              <a:rPr lang="en-US" smtClean="0"/>
              <a:t>3/15/23</a:t>
            </a:fld>
            <a:endParaRPr lang="en-US"/>
          </a:p>
        </p:txBody>
      </p:sp>
      <p:sp>
        <p:nvSpPr>
          <p:cNvPr id="5" name="Footer Placeholder 4">
            <a:extLst>
              <a:ext uri="{FF2B5EF4-FFF2-40B4-BE49-F238E27FC236}">
                <a16:creationId xmlns:a16="http://schemas.microsoft.com/office/drawing/2014/main" id="{5770A9AD-AC88-6890-21AC-A54985883A0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3EBBDBE-D6F9-B735-4BDA-0DC42617E1C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37C0971-3853-654E-BC77-77B5E9C0A599}" type="slidenum">
              <a:rPr lang="en-US" smtClean="0"/>
              <a:t>‹#›</a:t>
            </a:fld>
            <a:endParaRPr lang="en-US"/>
          </a:p>
        </p:txBody>
      </p:sp>
    </p:spTree>
    <p:extLst>
      <p:ext uri="{BB962C8B-B14F-4D97-AF65-F5344CB8AC3E}">
        <p14:creationId xmlns:p14="http://schemas.microsoft.com/office/powerpoint/2010/main" val="27514162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t="-3000" b="-3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6A95934-192C-8256-6429-2D309CBB32A6}"/>
              </a:ext>
            </a:extLst>
          </p:cNvPr>
          <p:cNvSpPr/>
          <p:nvPr/>
        </p:nvSpPr>
        <p:spPr>
          <a:xfrm>
            <a:off x="5887107" y="862637"/>
            <a:ext cx="6553024" cy="2092881"/>
          </a:xfrm>
          <a:prstGeom prst="rect">
            <a:avLst/>
          </a:prstGeom>
          <a:noFill/>
        </p:spPr>
        <p:txBody>
          <a:bodyPr wrap="square" lIns="91440" tIns="45720" rIns="91440" bIns="45720">
            <a:spAutoFit/>
          </a:bodyPr>
          <a:lstStyle/>
          <a:p>
            <a:pPr algn="ctr"/>
            <a:r>
              <a:rPr lang="en-GB" sz="13000" dirty="0">
                <a:ln w="0"/>
                <a:solidFill>
                  <a:schemeClr val="bg1"/>
                </a:solidFill>
                <a:effectLst>
                  <a:glow rad="63500">
                    <a:schemeClr val="tx1">
                      <a:lumMod val="85000"/>
                      <a:lumOff val="15000"/>
                    </a:schemeClr>
                  </a:glow>
                  <a:outerShdw blurRad="38100" dist="19050" dir="2700000" algn="tl" rotWithShape="0">
                    <a:schemeClr val="dk1">
                      <a:alpha val="40000"/>
                    </a:schemeClr>
                  </a:outerShdw>
                </a:effectLst>
                <a:latin typeface="SignPainter-HouseScript" panose="02000006070000020004" pitchFamily="2" charset="0"/>
                <a:ea typeface="Xingkai SC Light" panose="02010600040101010101" pitchFamily="2" charset="-122"/>
                <a:cs typeface="Charmonman" pitchFamily="2" charset="-34"/>
              </a:rPr>
              <a:t>my voice </a:t>
            </a:r>
          </a:p>
        </p:txBody>
      </p:sp>
      <p:sp>
        <p:nvSpPr>
          <p:cNvPr id="3" name="Rectangle 2">
            <a:extLst>
              <a:ext uri="{FF2B5EF4-FFF2-40B4-BE49-F238E27FC236}">
                <a16:creationId xmlns:a16="http://schemas.microsoft.com/office/drawing/2014/main" id="{B57B94DD-B063-F24A-C594-278200039F5E}"/>
              </a:ext>
            </a:extLst>
          </p:cNvPr>
          <p:cNvSpPr/>
          <p:nvPr/>
        </p:nvSpPr>
        <p:spPr>
          <a:xfrm>
            <a:off x="7954514" y="380195"/>
            <a:ext cx="2204450" cy="1323439"/>
          </a:xfrm>
          <a:prstGeom prst="rect">
            <a:avLst/>
          </a:prstGeom>
          <a:noFill/>
        </p:spPr>
        <p:txBody>
          <a:bodyPr wrap="none" lIns="91440" tIns="45720" rIns="91440" bIns="45720">
            <a:spAutoFit/>
          </a:bodyPr>
          <a:lstStyle/>
          <a:p>
            <a:pPr algn="ctr"/>
            <a:r>
              <a:rPr lang="en-GB" sz="8000" b="1" dirty="0">
                <a:ln w="9525">
                  <a:solidFill>
                    <a:schemeClr val="bg1"/>
                  </a:solidFill>
                  <a:prstDash val="solid"/>
                </a:ln>
                <a:effectLst>
                  <a:outerShdw blurRad="12700" dist="38100" dir="2700000" algn="tl" rotWithShape="0">
                    <a:schemeClr val="bg1">
                      <a:lumMod val="50000"/>
                    </a:schemeClr>
                  </a:outerShdw>
                </a:effectLst>
                <a:latin typeface="Trade Gothic LT Std Cn" pitchFamily="2" charset="0"/>
              </a:rPr>
              <a:t>OBEY</a:t>
            </a:r>
          </a:p>
        </p:txBody>
      </p:sp>
      <p:sp>
        <p:nvSpPr>
          <p:cNvPr id="4" name="Rectangle 3">
            <a:extLst>
              <a:ext uri="{FF2B5EF4-FFF2-40B4-BE49-F238E27FC236}">
                <a16:creationId xmlns:a16="http://schemas.microsoft.com/office/drawing/2014/main" id="{C2BEEE41-0907-BC25-AE33-3FD5A1C35D31}"/>
              </a:ext>
            </a:extLst>
          </p:cNvPr>
          <p:cNvSpPr/>
          <p:nvPr/>
        </p:nvSpPr>
        <p:spPr>
          <a:xfrm>
            <a:off x="503846" y="5010447"/>
            <a:ext cx="4726037" cy="925200"/>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r>
              <a:rPr lang="en-GB" sz="5400" b="1" dirty="0">
                <a:ln/>
                <a:solidFill>
                  <a:schemeClr val="bg1"/>
                </a:solidFill>
                <a:effectLst>
                  <a:glow rad="76200">
                    <a:schemeClr val="tx1">
                      <a:lumMod val="85000"/>
                      <a:lumOff val="15000"/>
                      <a:alpha val="40000"/>
                    </a:schemeClr>
                  </a:glow>
                </a:effectLst>
              </a:rPr>
              <a:t>Hennie Coetzer </a:t>
            </a:r>
          </a:p>
        </p:txBody>
      </p:sp>
      <p:sp>
        <p:nvSpPr>
          <p:cNvPr id="5" name="Rectangle 4">
            <a:extLst>
              <a:ext uri="{FF2B5EF4-FFF2-40B4-BE49-F238E27FC236}">
                <a16:creationId xmlns:a16="http://schemas.microsoft.com/office/drawing/2014/main" id="{10BD3E0B-BCD2-D8F0-6FB0-86D39723F873}"/>
              </a:ext>
            </a:extLst>
          </p:cNvPr>
          <p:cNvSpPr/>
          <p:nvPr/>
        </p:nvSpPr>
        <p:spPr>
          <a:xfrm>
            <a:off x="503846" y="5619452"/>
            <a:ext cx="4839595" cy="923330"/>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r>
              <a:rPr lang="en-GB" sz="5400" b="1" dirty="0">
                <a:ln/>
                <a:solidFill>
                  <a:schemeClr val="bg1"/>
                </a:solidFill>
                <a:effectLst>
                  <a:glow rad="76200">
                    <a:schemeClr val="tx1">
                      <a:lumMod val="85000"/>
                      <a:lumOff val="15000"/>
                      <a:alpha val="40000"/>
                    </a:schemeClr>
                  </a:glow>
                </a:effectLst>
              </a:rPr>
              <a:t>29 January 2023</a:t>
            </a:r>
          </a:p>
        </p:txBody>
      </p:sp>
    </p:spTree>
    <p:extLst>
      <p:ext uri="{BB962C8B-B14F-4D97-AF65-F5344CB8AC3E}">
        <p14:creationId xmlns:p14="http://schemas.microsoft.com/office/powerpoint/2010/main" val="42578758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A8CC204-3C74-4684-643C-1EB29F16EFA3}"/>
              </a:ext>
            </a:extLst>
          </p:cNvPr>
          <p:cNvSpPr txBox="1"/>
          <p:nvPr/>
        </p:nvSpPr>
        <p:spPr>
          <a:xfrm>
            <a:off x="358588" y="920621"/>
            <a:ext cx="11474824" cy="5016758"/>
          </a:xfrm>
          <a:prstGeom prst="rect">
            <a:avLst/>
          </a:prstGeom>
          <a:noFill/>
        </p:spPr>
        <p:txBody>
          <a:bodyPr wrap="square" rtlCol="0">
            <a:spAutoFit/>
          </a:bodyPr>
          <a:lstStyle/>
          <a:p>
            <a:r>
              <a:rPr lang="en-ZA" sz="4000" u="sng" dirty="0">
                <a:solidFill>
                  <a:schemeClr val="bg1"/>
                </a:solidFill>
                <a:effectLst>
                  <a:glow rad="76200">
                    <a:schemeClr val="tx1">
                      <a:lumMod val="85000"/>
                      <a:lumOff val="15000"/>
                    </a:schemeClr>
                  </a:glow>
                </a:effectLst>
                <a:latin typeface="Trade Gothic LT Std Cn" pitchFamily="2" charset="0"/>
              </a:rPr>
              <a:t>Gen 27: 18 – 27 </a:t>
            </a:r>
          </a:p>
          <a:p>
            <a:r>
              <a:rPr lang="en-US" sz="4000" dirty="0">
                <a:solidFill>
                  <a:schemeClr val="bg1"/>
                </a:solidFill>
                <a:effectLst>
                  <a:glow rad="76200">
                    <a:schemeClr val="tx1">
                      <a:lumMod val="85000"/>
                      <a:lumOff val="15000"/>
                    </a:schemeClr>
                  </a:glow>
                </a:effectLst>
                <a:latin typeface="Trade Gothic LT Std Cn" pitchFamily="2" charset="0"/>
              </a:rPr>
              <a:t>18 So </a:t>
            </a:r>
            <a:r>
              <a:rPr lang="en-US" sz="4000" dirty="0">
                <a:solidFill>
                  <a:schemeClr val="bg1"/>
                </a:solidFill>
                <a:effectLst>
                  <a:glow rad="76200">
                    <a:schemeClr val="tx1">
                      <a:lumMod val="85000"/>
                      <a:lumOff val="15000"/>
                    </a:schemeClr>
                  </a:glow>
                </a:effectLst>
                <a:latin typeface="Trade Gothic LT Std Cn" pitchFamily="2" charset="0"/>
              </a:rPr>
              <a:t>he went in to his father and said, “My father.” And he said, “Here I am. Who are you, my son?” 19 Jacob said to his father, “I am Esau your firstborn. I have done as you told me; now sit up and eat of my game, that your soul may bless me.” 20 But Isaac said to his son, “How is it that you have found it so quickly, my son?” He answered, “Because the LORD your God granted me success.”</a:t>
            </a:r>
          </a:p>
        </p:txBody>
      </p:sp>
    </p:spTree>
    <p:extLst>
      <p:ext uri="{BB962C8B-B14F-4D97-AF65-F5344CB8AC3E}">
        <p14:creationId xmlns:p14="http://schemas.microsoft.com/office/powerpoint/2010/main" val="37895958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2CF8C08-BAF5-C34C-5807-CDD6836278FF}"/>
              </a:ext>
            </a:extLst>
          </p:cNvPr>
          <p:cNvSpPr txBox="1"/>
          <p:nvPr/>
        </p:nvSpPr>
        <p:spPr>
          <a:xfrm>
            <a:off x="448235" y="612844"/>
            <a:ext cx="11295529" cy="5632311"/>
          </a:xfrm>
          <a:prstGeom prst="rect">
            <a:avLst/>
          </a:prstGeom>
          <a:noFill/>
        </p:spPr>
        <p:txBody>
          <a:bodyPr wrap="square" rtlCol="0">
            <a:spAutoFit/>
          </a:bodyPr>
          <a:lstStyle/>
          <a:p>
            <a:r>
              <a:rPr lang="en-ZA" sz="4000" u="sng" dirty="0">
                <a:solidFill>
                  <a:schemeClr val="bg1"/>
                </a:solidFill>
                <a:effectLst>
                  <a:glow rad="76200">
                    <a:schemeClr val="tx1">
                      <a:lumMod val="85000"/>
                      <a:lumOff val="15000"/>
                    </a:schemeClr>
                  </a:glow>
                </a:effectLst>
                <a:latin typeface="Trade Gothic LT Std Cn" pitchFamily="2" charset="0"/>
              </a:rPr>
              <a:t>Gen 27: 18 – 27</a:t>
            </a:r>
            <a:endParaRPr lang="en-US" sz="4000" u="sng" dirty="0">
              <a:solidFill>
                <a:schemeClr val="bg1"/>
              </a:solidFill>
              <a:effectLst>
                <a:glow rad="76200">
                  <a:schemeClr val="tx1">
                    <a:lumMod val="85000"/>
                    <a:lumOff val="15000"/>
                  </a:schemeClr>
                </a:glow>
              </a:effectLst>
              <a:latin typeface="Trade Gothic LT Std Cn" pitchFamily="2" charset="0"/>
            </a:endParaRPr>
          </a:p>
          <a:p>
            <a:r>
              <a:rPr lang="en-US" sz="4000" dirty="0">
                <a:solidFill>
                  <a:schemeClr val="bg1"/>
                </a:solidFill>
                <a:effectLst>
                  <a:glow rad="76200">
                    <a:schemeClr val="tx1">
                      <a:lumMod val="85000"/>
                      <a:lumOff val="15000"/>
                    </a:schemeClr>
                  </a:glow>
                </a:effectLst>
                <a:latin typeface="Trade Gothic LT Std Cn" pitchFamily="2" charset="0"/>
              </a:rPr>
              <a:t>25 Then </a:t>
            </a:r>
            <a:r>
              <a:rPr lang="en-US" sz="4000" dirty="0">
                <a:solidFill>
                  <a:schemeClr val="bg1"/>
                </a:solidFill>
                <a:effectLst>
                  <a:glow rad="76200">
                    <a:schemeClr val="tx1">
                      <a:lumMod val="85000"/>
                      <a:lumOff val="15000"/>
                    </a:schemeClr>
                  </a:glow>
                </a:effectLst>
                <a:latin typeface="Trade Gothic LT Std Cn" pitchFamily="2" charset="0"/>
              </a:rPr>
              <a:t>Isaac said to Jacob, “Please come near, that I may feel you, my son, to know whether you are really my son Esau or not.” 22 So Jacob went near to Isaac his father, who felt him and said, “The voice is Jacob’s voice, but the hands are the hands of Esau.” 23 And he did not recognize him, because his hands were hairy like his brother Esau’s hands. So he blessed him. 24 He said, “Are you really my son Esau?” He answered, “I am.” </a:t>
            </a:r>
          </a:p>
        </p:txBody>
      </p:sp>
    </p:spTree>
    <p:extLst>
      <p:ext uri="{BB962C8B-B14F-4D97-AF65-F5344CB8AC3E}">
        <p14:creationId xmlns:p14="http://schemas.microsoft.com/office/powerpoint/2010/main" val="37670434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2BCB265-DA5B-6563-D5A7-900E4570E2C9}"/>
              </a:ext>
            </a:extLst>
          </p:cNvPr>
          <p:cNvSpPr txBox="1"/>
          <p:nvPr/>
        </p:nvSpPr>
        <p:spPr>
          <a:xfrm>
            <a:off x="457200" y="1228397"/>
            <a:ext cx="11277600" cy="4401205"/>
          </a:xfrm>
          <a:prstGeom prst="rect">
            <a:avLst/>
          </a:prstGeom>
          <a:noFill/>
        </p:spPr>
        <p:txBody>
          <a:bodyPr wrap="square" rtlCol="0">
            <a:spAutoFit/>
          </a:bodyPr>
          <a:lstStyle/>
          <a:p>
            <a:r>
              <a:rPr lang="en-ZA" sz="4000" u="sng" dirty="0">
                <a:solidFill>
                  <a:schemeClr val="bg1"/>
                </a:solidFill>
                <a:effectLst>
                  <a:glow rad="76200">
                    <a:schemeClr val="tx1">
                      <a:lumMod val="85000"/>
                      <a:lumOff val="15000"/>
                    </a:schemeClr>
                  </a:glow>
                </a:effectLst>
                <a:latin typeface="Trade Gothic LT Std Cn" pitchFamily="2" charset="0"/>
              </a:rPr>
              <a:t>Gen 27: 18 – 27</a:t>
            </a:r>
          </a:p>
          <a:p>
            <a:r>
              <a:rPr lang="en-US" sz="4000" dirty="0">
                <a:solidFill>
                  <a:schemeClr val="bg1"/>
                </a:solidFill>
                <a:effectLst>
                  <a:glow rad="76200">
                    <a:schemeClr val="tx1">
                      <a:lumMod val="85000"/>
                      <a:lumOff val="15000"/>
                    </a:schemeClr>
                  </a:glow>
                </a:effectLst>
                <a:latin typeface="Trade Gothic LT Std Cn" pitchFamily="2" charset="0"/>
              </a:rPr>
              <a:t>25 Then he said, “Bring it near to me, that I may eat of my son’s game and bless you.” So he brought it near to him, and he ate; and he brought him wine, and he drank. 26 Then his father Isaac said to him, “Come near and kiss me, my son.” 27 So he came near and kissed him. And Isaac smelled the smell of his garments and blessed him…</a:t>
            </a:r>
          </a:p>
        </p:txBody>
      </p:sp>
    </p:spTree>
    <p:extLst>
      <p:ext uri="{BB962C8B-B14F-4D97-AF65-F5344CB8AC3E}">
        <p14:creationId xmlns:p14="http://schemas.microsoft.com/office/powerpoint/2010/main" val="6145422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F97A6DB-2C29-7703-272D-14FABD1981E0}"/>
              </a:ext>
            </a:extLst>
          </p:cNvPr>
          <p:cNvSpPr txBox="1"/>
          <p:nvPr/>
        </p:nvSpPr>
        <p:spPr>
          <a:xfrm>
            <a:off x="2223556" y="1843950"/>
            <a:ext cx="9018185" cy="3170099"/>
          </a:xfrm>
          <a:prstGeom prst="rect">
            <a:avLst/>
          </a:prstGeom>
          <a:noFill/>
        </p:spPr>
        <p:txBody>
          <a:bodyPr wrap="square" rtlCol="0">
            <a:spAutoFit/>
          </a:bodyPr>
          <a:lstStyle/>
          <a:p>
            <a:pPr marL="685800" indent="-685800">
              <a:buFont typeface="Arial" panose="020B0604020202020204" pitchFamily="34" charset="0"/>
              <a:buChar char="•"/>
            </a:pPr>
            <a:r>
              <a:rPr lang="en-ZA" sz="4000" dirty="0">
                <a:solidFill>
                  <a:schemeClr val="bg1"/>
                </a:solidFill>
                <a:effectLst>
                  <a:glow rad="76200">
                    <a:schemeClr val="tx1">
                      <a:lumMod val="85000"/>
                      <a:lumOff val="15000"/>
                    </a:schemeClr>
                  </a:glow>
                </a:effectLst>
                <a:latin typeface="Trade Gothic LT Std Cn" pitchFamily="2" charset="0"/>
              </a:rPr>
              <a:t>Who are you?</a:t>
            </a:r>
          </a:p>
          <a:p>
            <a:pPr marL="685800" indent="-685800">
              <a:buFont typeface="Arial" panose="020B0604020202020204" pitchFamily="34" charset="0"/>
              <a:buChar char="•"/>
            </a:pPr>
            <a:r>
              <a:rPr lang="en-ZA" sz="4000" dirty="0">
                <a:solidFill>
                  <a:schemeClr val="bg1"/>
                </a:solidFill>
                <a:effectLst>
                  <a:glow rad="76200">
                    <a:schemeClr val="tx1">
                      <a:lumMod val="85000"/>
                      <a:lumOff val="15000"/>
                    </a:schemeClr>
                  </a:glow>
                </a:effectLst>
                <a:latin typeface="Trade Gothic LT Std Cn" pitchFamily="2" charset="0"/>
              </a:rPr>
              <a:t>How is it that you have found it so quickly?</a:t>
            </a:r>
          </a:p>
          <a:p>
            <a:pPr marL="685800" indent="-685800">
              <a:buFont typeface="Arial" panose="020B0604020202020204" pitchFamily="34" charset="0"/>
              <a:buChar char="•"/>
            </a:pPr>
            <a:r>
              <a:rPr lang="en-ZA" sz="4000" dirty="0">
                <a:solidFill>
                  <a:schemeClr val="bg1"/>
                </a:solidFill>
                <a:effectLst>
                  <a:glow rad="76200">
                    <a:schemeClr val="tx1">
                      <a:lumMod val="85000"/>
                      <a:lumOff val="15000"/>
                    </a:schemeClr>
                  </a:glow>
                </a:effectLst>
                <a:latin typeface="Trade Gothic LT Std Cn" pitchFamily="2" charset="0"/>
              </a:rPr>
              <a:t>Please come near that I may feel you?</a:t>
            </a:r>
            <a:endParaRPr lang="en-US" sz="4000" dirty="0">
              <a:solidFill>
                <a:schemeClr val="bg1"/>
              </a:solidFill>
              <a:effectLst>
                <a:glow rad="76200">
                  <a:schemeClr val="tx1">
                    <a:lumMod val="85000"/>
                    <a:lumOff val="15000"/>
                  </a:schemeClr>
                </a:glow>
              </a:effectLst>
              <a:latin typeface="Trade Gothic LT Std Cn" pitchFamily="2" charset="0"/>
            </a:endParaRPr>
          </a:p>
          <a:p>
            <a:pPr marL="685800" indent="-685800">
              <a:buFont typeface="Arial" panose="020B0604020202020204" pitchFamily="34" charset="0"/>
              <a:buChar char="•"/>
            </a:pPr>
            <a:r>
              <a:rPr lang="en-ZA" sz="4000" dirty="0">
                <a:solidFill>
                  <a:schemeClr val="bg1"/>
                </a:solidFill>
                <a:effectLst>
                  <a:glow rad="76200">
                    <a:schemeClr val="tx1">
                      <a:lumMod val="85000"/>
                      <a:lumOff val="15000"/>
                    </a:schemeClr>
                  </a:glow>
                </a:effectLst>
                <a:latin typeface="Trade Gothic LT Std Cn" pitchFamily="2" charset="0"/>
              </a:rPr>
              <a:t>Are you really…?</a:t>
            </a:r>
          </a:p>
          <a:p>
            <a:pPr marL="685800" indent="-685800">
              <a:buFont typeface="Arial" panose="020B0604020202020204" pitchFamily="34" charset="0"/>
              <a:buChar char="•"/>
            </a:pPr>
            <a:r>
              <a:rPr lang="en-ZA" sz="4000" dirty="0">
                <a:solidFill>
                  <a:schemeClr val="bg1"/>
                </a:solidFill>
                <a:effectLst>
                  <a:glow rad="76200">
                    <a:schemeClr val="tx1">
                      <a:lumMod val="85000"/>
                      <a:lumOff val="15000"/>
                    </a:schemeClr>
                  </a:glow>
                </a:effectLst>
                <a:latin typeface="Trade Gothic LT Std Cn" pitchFamily="2" charset="0"/>
              </a:rPr>
              <a:t>Come near and kiss me…</a:t>
            </a:r>
            <a:endParaRPr lang="en-US" sz="4000" dirty="0">
              <a:solidFill>
                <a:schemeClr val="bg1"/>
              </a:solidFill>
              <a:effectLst>
                <a:glow rad="76200">
                  <a:schemeClr val="tx1">
                    <a:lumMod val="85000"/>
                    <a:lumOff val="15000"/>
                  </a:schemeClr>
                </a:glow>
              </a:effectLst>
              <a:latin typeface="Trade Gothic LT Std Cn" pitchFamily="2" charset="0"/>
            </a:endParaRPr>
          </a:p>
        </p:txBody>
      </p:sp>
    </p:spTree>
    <p:extLst>
      <p:ext uri="{BB962C8B-B14F-4D97-AF65-F5344CB8AC3E}">
        <p14:creationId xmlns:p14="http://schemas.microsoft.com/office/powerpoint/2010/main" val="6795988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B9014B5-DF9F-83A4-D31C-80B51BB38E78}"/>
              </a:ext>
            </a:extLst>
          </p:cNvPr>
          <p:cNvSpPr txBox="1"/>
          <p:nvPr/>
        </p:nvSpPr>
        <p:spPr>
          <a:xfrm>
            <a:off x="1219200" y="1228397"/>
            <a:ext cx="10183906" cy="4401205"/>
          </a:xfrm>
          <a:prstGeom prst="rect">
            <a:avLst/>
          </a:prstGeom>
          <a:noFill/>
        </p:spPr>
        <p:txBody>
          <a:bodyPr wrap="square" rtlCol="0">
            <a:spAutoFit/>
          </a:bodyPr>
          <a:lstStyle/>
          <a:p>
            <a:r>
              <a:rPr lang="en-US" sz="4000" u="sng" dirty="0">
                <a:solidFill>
                  <a:schemeClr val="bg1"/>
                </a:solidFill>
                <a:effectLst>
                  <a:glow rad="76200">
                    <a:schemeClr val="tx1">
                      <a:lumMod val="85000"/>
                      <a:lumOff val="15000"/>
                    </a:schemeClr>
                  </a:glow>
                </a:effectLst>
                <a:latin typeface="Trade Gothic LT Std Cn" pitchFamily="2" charset="0"/>
              </a:rPr>
              <a:t>John 10: 1-5</a:t>
            </a:r>
          </a:p>
          <a:p>
            <a:r>
              <a:rPr lang="en-US" sz="4000" dirty="0">
                <a:solidFill>
                  <a:schemeClr val="bg1"/>
                </a:solidFill>
                <a:effectLst>
                  <a:glow rad="76200">
                    <a:schemeClr val="tx1">
                      <a:lumMod val="85000"/>
                      <a:lumOff val="15000"/>
                    </a:schemeClr>
                  </a:glow>
                </a:effectLst>
                <a:latin typeface="Trade Gothic LT Std Cn" pitchFamily="2" charset="0"/>
              </a:rPr>
              <a:t>1“Truly, truly, I say to you, he who does not enter the sheepfold by the door but climbs in by another way, that man is a thief and a robber. 2 But he who enters by the door is the shepherd of the sheep. 3 To him the gatekeeper opens. The sheep hear his voice, and he calls his own sheep by name and leads them out. </a:t>
            </a:r>
          </a:p>
        </p:txBody>
      </p:sp>
    </p:spTree>
    <p:extLst>
      <p:ext uri="{BB962C8B-B14F-4D97-AF65-F5344CB8AC3E}">
        <p14:creationId xmlns:p14="http://schemas.microsoft.com/office/powerpoint/2010/main" val="41041267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1C9FFBB-03E6-D8CD-95E5-2892E300AA8E}"/>
              </a:ext>
            </a:extLst>
          </p:cNvPr>
          <p:cNvSpPr txBox="1"/>
          <p:nvPr/>
        </p:nvSpPr>
        <p:spPr>
          <a:xfrm>
            <a:off x="1120588" y="1536174"/>
            <a:ext cx="9950824" cy="3785652"/>
          </a:xfrm>
          <a:prstGeom prst="rect">
            <a:avLst/>
          </a:prstGeom>
          <a:noFill/>
        </p:spPr>
        <p:txBody>
          <a:bodyPr wrap="square" rtlCol="0">
            <a:spAutoFit/>
          </a:bodyPr>
          <a:lstStyle/>
          <a:p>
            <a:r>
              <a:rPr lang="en-US" sz="4000" u="sng" dirty="0">
                <a:solidFill>
                  <a:schemeClr val="bg1"/>
                </a:solidFill>
                <a:effectLst>
                  <a:glow rad="76200">
                    <a:schemeClr val="tx1">
                      <a:lumMod val="85000"/>
                      <a:lumOff val="15000"/>
                    </a:schemeClr>
                  </a:glow>
                </a:effectLst>
                <a:latin typeface="Trade Gothic LT Std Cn" pitchFamily="2" charset="0"/>
              </a:rPr>
              <a:t>John 10: 1-5</a:t>
            </a:r>
          </a:p>
          <a:p>
            <a:r>
              <a:rPr lang="en-US" sz="4000" dirty="0">
                <a:solidFill>
                  <a:schemeClr val="bg1"/>
                </a:solidFill>
                <a:effectLst>
                  <a:glow rad="76200">
                    <a:schemeClr val="tx1">
                      <a:lumMod val="85000"/>
                      <a:lumOff val="15000"/>
                    </a:schemeClr>
                  </a:glow>
                </a:effectLst>
                <a:latin typeface="Trade Gothic LT Std Cn" pitchFamily="2" charset="0"/>
              </a:rPr>
              <a:t>4 When he has brought out all his own, he goes before them, and the sheep follow him, for they know his voice. 5 A stranger they will not follow, but they will flee from him, for they do not know the voice of strangers.”</a:t>
            </a:r>
          </a:p>
        </p:txBody>
      </p:sp>
    </p:spTree>
    <p:extLst>
      <p:ext uri="{BB962C8B-B14F-4D97-AF65-F5344CB8AC3E}">
        <p14:creationId xmlns:p14="http://schemas.microsoft.com/office/powerpoint/2010/main" val="26137999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EE2FE8B-3832-86EE-FDB1-7EA045E78296}"/>
              </a:ext>
            </a:extLst>
          </p:cNvPr>
          <p:cNvSpPr txBox="1"/>
          <p:nvPr/>
        </p:nvSpPr>
        <p:spPr>
          <a:xfrm>
            <a:off x="896470" y="1228397"/>
            <a:ext cx="10399059" cy="4401205"/>
          </a:xfrm>
          <a:prstGeom prst="rect">
            <a:avLst/>
          </a:prstGeom>
          <a:noFill/>
        </p:spPr>
        <p:txBody>
          <a:bodyPr wrap="square" rtlCol="0">
            <a:spAutoFit/>
          </a:bodyPr>
          <a:lstStyle/>
          <a:p>
            <a:r>
              <a:rPr lang="en-US" sz="4000" u="sng" dirty="0">
                <a:solidFill>
                  <a:schemeClr val="bg1"/>
                </a:solidFill>
                <a:effectLst>
                  <a:glow rad="76200">
                    <a:schemeClr val="tx1">
                      <a:lumMod val="85000"/>
                      <a:lumOff val="15000"/>
                    </a:schemeClr>
                  </a:glow>
                </a:effectLst>
                <a:latin typeface="Trade Gothic LT Std Cn" pitchFamily="2" charset="0"/>
              </a:rPr>
              <a:t>Response:</a:t>
            </a:r>
          </a:p>
          <a:p>
            <a:endParaRPr lang="en-US" sz="4000" dirty="0">
              <a:solidFill>
                <a:schemeClr val="bg1"/>
              </a:solidFill>
              <a:effectLst>
                <a:glow rad="76200">
                  <a:schemeClr val="tx1">
                    <a:lumMod val="85000"/>
                    <a:lumOff val="15000"/>
                  </a:schemeClr>
                </a:glow>
              </a:effectLst>
              <a:latin typeface="Trade Gothic LT Std Cn" pitchFamily="2" charset="0"/>
            </a:endParaRPr>
          </a:p>
          <a:p>
            <a:pPr marL="685800" indent="-685800">
              <a:buFontTx/>
              <a:buChar char="-"/>
            </a:pPr>
            <a:r>
              <a:rPr lang="en-US" sz="4000" dirty="0">
                <a:solidFill>
                  <a:schemeClr val="bg1"/>
                </a:solidFill>
                <a:effectLst>
                  <a:glow rad="76200">
                    <a:schemeClr val="tx1">
                      <a:lumMod val="85000"/>
                      <a:lumOff val="15000"/>
                    </a:schemeClr>
                  </a:glow>
                </a:effectLst>
                <a:latin typeface="Trade Gothic LT Std Cn" pitchFamily="2" charset="0"/>
              </a:rPr>
              <a:t>Have I heard the voice of Jesus calling me by name and responded?</a:t>
            </a:r>
          </a:p>
          <a:p>
            <a:pPr marL="685800" indent="-685800">
              <a:buFontTx/>
              <a:buChar char="-"/>
            </a:pPr>
            <a:r>
              <a:rPr lang="en-US" sz="4000" dirty="0">
                <a:solidFill>
                  <a:schemeClr val="bg1"/>
                </a:solidFill>
                <a:effectLst>
                  <a:glow rad="76200">
                    <a:schemeClr val="tx1">
                      <a:lumMod val="85000"/>
                      <a:lumOff val="15000"/>
                    </a:schemeClr>
                  </a:glow>
                </a:effectLst>
                <a:latin typeface="Trade Gothic LT Std Cn" pitchFamily="2" charset="0"/>
              </a:rPr>
              <a:t>Am I following Jesus’s voice as He leads?</a:t>
            </a:r>
          </a:p>
          <a:p>
            <a:pPr marL="685800" indent="-685800">
              <a:buFontTx/>
              <a:buChar char="-"/>
            </a:pPr>
            <a:r>
              <a:rPr lang="en-US" sz="4000" dirty="0">
                <a:solidFill>
                  <a:schemeClr val="bg1"/>
                </a:solidFill>
                <a:effectLst>
                  <a:glow rad="76200">
                    <a:schemeClr val="tx1">
                      <a:lumMod val="85000"/>
                      <a:lumOff val="15000"/>
                    </a:schemeClr>
                  </a:glow>
                </a:effectLst>
                <a:latin typeface="Trade Gothic LT Std Cn" pitchFamily="2" charset="0"/>
              </a:rPr>
              <a:t>When I am unsure of whose voice I hear, who do I test with?</a:t>
            </a:r>
          </a:p>
        </p:txBody>
      </p:sp>
    </p:spTree>
    <p:extLst>
      <p:ext uri="{BB962C8B-B14F-4D97-AF65-F5344CB8AC3E}">
        <p14:creationId xmlns:p14="http://schemas.microsoft.com/office/powerpoint/2010/main" val="279446776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TotalTime>
  <Words>538</Words>
  <Application>Microsoft Macintosh PowerPoint</Application>
  <PresentationFormat>Widescreen</PresentationFormat>
  <Paragraphs>24</Paragraphs>
  <Slides>8</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8</vt:i4>
      </vt:variant>
    </vt:vector>
  </HeadingPairs>
  <TitlesOfParts>
    <vt:vector size="15" baseType="lpstr">
      <vt:lpstr>Arial</vt:lpstr>
      <vt:lpstr>Calibri</vt:lpstr>
      <vt:lpstr>Calibri Light</vt:lpstr>
      <vt:lpstr>SignPainter-HouseScript</vt:lpstr>
      <vt:lpstr>Trade Gothic LT Std Bold Conden</vt:lpstr>
      <vt:lpstr>Trade Gothic LT Std Cn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Belene Coetzer</dc:creator>
  <cp:lastModifiedBy>Belene Coetzer</cp:lastModifiedBy>
  <cp:revision>1</cp:revision>
  <dcterms:created xsi:type="dcterms:W3CDTF">2023-03-15T19:53:30Z</dcterms:created>
  <dcterms:modified xsi:type="dcterms:W3CDTF">2023-03-15T20:11:40Z</dcterms:modified>
</cp:coreProperties>
</file>