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5"/>
    <p:sldMasterId id="2147483661" r:id="rId6"/>
    <p:sldMasterId id="2147483685" r:id="rId7"/>
  </p:sldMasterIdLst>
  <p:sldIdLst>
    <p:sldId id="256" r:id="rId8"/>
    <p:sldId id="275" r:id="rId9"/>
    <p:sldId id="276" r:id="rId10"/>
    <p:sldId id="274" r:id="rId11"/>
    <p:sldId id="278" r:id="rId12"/>
    <p:sldId id="279" r:id="rId13"/>
    <p:sldId id="280" r:id="rId14"/>
    <p:sldId id="281" r:id="rId15"/>
    <p:sldId id="282" r:id="rId16"/>
    <p:sldId id="283" r:id="rId17"/>
    <p:sldId id="286" r:id="rId18"/>
    <p:sldId id="287" r:id="rId19"/>
    <p:sldId id="285" r:id="rId20"/>
    <p:sldId id="284" r:id="rId21"/>
    <p:sldId id="28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71" userDrawn="1">
          <p15:clr>
            <a:srgbClr val="A4A3A4"/>
          </p15:clr>
        </p15:guide>
        <p15:guide id="2" pos="65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7"/>
  </p:normalViewPr>
  <p:slideViewPr>
    <p:cSldViewPr snapToGrid="0" snapToObjects="1">
      <p:cViewPr varScale="1">
        <p:scale>
          <a:sx n="68" d="100"/>
          <a:sy n="68" d="100"/>
        </p:scale>
        <p:origin x="1446" y="72"/>
      </p:cViewPr>
      <p:guideLst>
        <p:guide orient="horz" pos="3271"/>
        <p:guide pos="65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10-29T08:42:49.704"/>
    </inkml:context>
    <inkml:brush xml:id="br0">
      <inkml:brushProperty name="width" value="0.08571" units="cm"/>
      <inkml:brushProperty name="height" value="0.08571" units="cm"/>
    </inkml:brush>
  </inkml:definitions>
  <inkml:trace contextRef="#ctx0" brushRef="#br0">12 7 8027,'-11'-7'0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customXml" Target="../ink/ink1.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E88F4-49C6-F348-851D-866E72E080BB}"/>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FABDB140-3BEA-EE47-B601-E9625FEBE649}"/>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EF264A6-4426-4B4C-8B0E-2A43307B19F5}"/>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EDA752FC-9564-3746-97D6-467DE12647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EC9C0E-050F-B54B-B0AC-D16DAE5AC2D6}"/>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511145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CA785-B769-174F-950A-36508187D58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B58CE1A-950C-E443-9127-22D1EFF3A46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DD2E5FB-CB2D-2A41-98C9-D7DF4DC57FE7}"/>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7CA98FE5-02FA-B444-9270-2ADD01AD20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FE0FB6-FDC2-384B-A417-87F0965B6325}"/>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395064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5A4F20-3310-314A-9D0F-86208E0AE1C5}"/>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527B5CFE-0FAC-5C40-A763-72C21CD204A6}"/>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58B36B4-F347-4048-96E8-3E02FB13FA2B}"/>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5742F745-5135-484E-B5EB-041CCCD97C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DD41A8-A5F2-7D48-8937-2542CAF2F89B}"/>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23131498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0FCAC-0FDB-B246-BDDF-48C9220D150E}"/>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endParaRPr lang="en-US"/>
          </a:p>
        </p:txBody>
      </p:sp>
      <p:sp>
        <p:nvSpPr>
          <p:cNvPr id="3" name="Subtitle 2">
            <a:extLst>
              <a:ext uri="{FF2B5EF4-FFF2-40B4-BE49-F238E27FC236}">
                <a16:creationId xmlns:a16="http://schemas.microsoft.com/office/drawing/2014/main" id="{8B8512C3-A572-BE4F-8C02-76CA7779BF0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315F5D1A-5EC2-1F4E-9237-77D9CE4236E9}"/>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B451E28B-7716-834E-AB1F-E843493937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E4BD-9BE8-FA40-A1C5-4FD060B9ED30}"/>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34921300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ACB25F-B000-2F4C-BDBE-A22385B51D0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0E2EFAB-B7B5-0A47-A0CD-BE17940BF35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4F88B9C-7E21-9F48-AEF7-B459C09DF185}"/>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1E5E0DE1-87FB-2542-A74A-A929400409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DD35FA-3AFA-9140-952A-5D7B273B9494}"/>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389731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4D0A-DA16-6444-8267-F16DE472C3F2}"/>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CBC609A-7F4C-6D44-A713-1AD9B12D98E6}"/>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8DC06D4C-432F-7448-AAAD-E8C1E5C9304B}"/>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A6CBE377-5F7A-9D41-9841-CDB3D8505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E50862-8B8E-F149-B928-BFF1E58EAA18}"/>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22264383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8EE62-BAB8-6C42-826E-EE9ADC71B7AB}"/>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5C5122AF-B2EC-5B4D-AF22-7817F56F11D0}"/>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8643923A-C931-3B45-B21C-33B32FB717FC}"/>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FF906786-67A0-1843-8748-11968B0463DA}"/>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6" name="Footer Placeholder 5">
            <a:extLst>
              <a:ext uri="{FF2B5EF4-FFF2-40B4-BE49-F238E27FC236}">
                <a16:creationId xmlns:a16="http://schemas.microsoft.com/office/drawing/2014/main" id="{9A5E2A0B-1F47-9047-AC00-FF84AB3798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16DE12-AEB0-3E46-BA72-9A8AAFF6383F}"/>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2088902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A3AAA-FA4A-5941-90AD-8E6CD547BF1B}"/>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BEDA550-4353-5941-8DB7-D7ADCC4E156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2CB06DED-4330-8547-A8CB-2365B5D01DBD}"/>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014B2F93-7407-EC44-9AAF-2C60E2A48642}"/>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91610AFA-D122-EB4C-9329-F3EE84CE4CE1}"/>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6FB4F07-35E1-DD48-B2B3-8CCD39A50824}"/>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8" name="Footer Placeholder 7">
            <a:extLst>
              <a:ext uri="{FF2B5EF4-FFF2-40B4-BE49-F238E27FC236}">
                <a16:creationId xmlns:a16="http://schemas.microsoft.com/office/drawing/2014/main" id="{A9A843ED-CB44-DF45-86AA-B0CDAD2E17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4B071F0-E25C-9340-AECE-D355E988B608}"/>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32278081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FEFEC-CA29-E049-969D-E452095E0A8F}"/>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228A5A1A-A0B9-564E-B7A3-A133EA859436}"/>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4" name="Footer Placeholder 3">
            <a:extLst>
              <a:ext uri="{FF2B5EF4-FFF2-40B4-BE49-F238E27FC236}">
                <a16:creationId xmlns:a16="http://schemas.microsoft.com/office/drawing/2014/main" id="{C67E51D5-D449-C540-A4C3-CA89C96CDE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A8AE28-13DC-0148-A581-B72747E27003}"/>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3474260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DE57EC-2B22-134B-891B-C7E5A5932DF7}"/>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3" name="Footer Placeholder 2">
            <a:extLst>
              <a:ext uri="{FF2B5EF4-FFF2-40B4-BE49-F238E27FC236}">
                <a16:creationId xmlns:a16="http://schemas.microsoft.com/office/drawing/2014/main" id="{A1823D5F-6F70-A048-8F5D-2E6E44ED75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18FB51-01F6-6349-AB7D-6B3C8A0D0CC7}"/>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5943579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1BEED-8933-3744-A3A7-43BD3B99F357}"/>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A41A7380-BD01-184B-9312-07D31A99914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5B480A5B-02A3-CF4D-BFA0-2CB7004B05A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716F9277-DC80-C44F-A279-65DFC08771E2}"/>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6" name="Footer Placeholder 5">
            <a:extLst>
              <a:ext uri="{FF2B5EF4-FFF2-40B4-BE49-F238E27FC236}">
                <a16:creationId xmlns:a16="http://schemas.microsoft.com/office/drawing/2014/main" id="{35455581-C505-8D48-94D3-4CDA6983D2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BC13B6-A613-F04A-B6B5-EE6B6722E282}"/>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9579810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D643F-6D63-2648-ADC0-C707F79FE0C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B590AA-B51E-A747-AB68-261C5411793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FB85F0-A7F4-AE4A-89A3-B817F34EC583}"/>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29FDE0F6-BFC5-BB4D-99AB-41D01E9622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F673C-6177-8B4C-9A2B-B45AFFA3E61C}"/>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21965407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C4CA5-3D43-6C40-964E-92E505DFDC76}"/>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9436DA6-31B8-A041-AD4A-F4E69B5570F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A934E0BA-91AF-154E-A8BD-BA277CB7754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65E545B-5AB4-D949-98D5-C79463A46C4B}"/>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6" name="Footer Placeholder 5">
            <a:extLst>
              <a:ext uri="{FF2B5EF4-FFF2-40B4-BE49-F238E27FC236}">
                <a16:creationId xmlns:a16="http://schemas.microsoft.com/office/drawing/2014/main" id="{E4C2B304-3036-594B-AD8D-EEEC1151BE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775EE3-B066-6E46-A0AD-580652A0D5E4}"/>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17581855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AD214-17A5-A442-BCB4-AC522F7C5EC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1A99181-1CAD-474D-8612-68FC6D02F53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FDD1178-B78A-504D-88B0-E275B65D6A2C}"/>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80156100-81E2-104F-BF9D-F04F413A13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D1C6F1-4EC6-F842-97A9-E7D628E4E71D}"/>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10022432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5697602-AE24-E745-8FAE-ED7406E3C738}"/>
              </a:ext>
            </a:extLst>
          </p:cNvPr>
          <p:cNvSpPr>
            <a:spLocks noGrp="1"/>
          </p:cNvSpPr>
          <p:nvPr>
            <p:ph type="title" orient="vert"/>
          </p:nvPr>
        </p:nvSpPr>
        <p:spPr>
          <a:xfrm>
            <a:off x="6543675" y="365125"/>
            <a:ext cx="1971675"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3F028C1-DBB0-404A-B690-A175DEE84EF8}"/>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CBD7AB0-B357-3042-846F-2877F1B340E3}"/>
              </a:ext>
            </a:extLst>
          </p:cNvPr>
          <p:cNvSpPr>
            <a:spLocks noGrp="1"/>
          </p:cNvSpPr>
          <p:nvPr>
            <p:ph type="dt" sz="half" idx="10"/>
          </p:nvPr>
        </p:nvSpPr>
        <p:spPr/>
        <p:txBody>
          <a:body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EE0E608F-391C-B942-A29B-3C4871EF48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B59FC7-075E-B245-9039-2DC53001DBAB}"/>
              </a:ext>
            </a:extLst>
          </p:cNvPr>
          <p:cNvSpPr>
            <a:spLocks noGrp="1"/>
          </p:cNvSpPr>
          <p:nvPr>
            <p:ph type="sldNum" sz="quarter" idx="12"/>
          </p:nvPr>
        </p:nvSpPr>
        <p:spPr/>
        <p:txBody>
          <a:bodyPr/>
          <a:lstStyle/>
          <a:p>
            <a:fld id="{62195882-265F-7F40-A55B-8FB4D2925B57}" type="slidenum">
              <a:rPr lang="en-US" smtClean="0"/>
              <a:t>‹#›</a:t>
            </a:fld>
            <a:endParaRPr lang="en-US"/>
          </a:p>
        </p:txBody>
      </p:sp>
    </p:spTree>
    <p:extLst>
      <p:ext uri="{BB962C8B-B14F-4D97-AF65-F5344CB8AC3E}">
        <p14:creationId xmlns:p14="http://schemas.microsoft.com/office/powerpoint/2010/main" val="4217580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96223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589E4C-4BE3-5744-A701-A7E1EEA17393}"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29948937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B589E4C-4BE3-5744-A701-A7E1EEA17393}"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3207215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DB589E4C-4BE3-5744-A701-A7E1EEA17393}"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26528014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DB589E4C-4BE3-5744-A701-A7E1EEA17393}" type="datetimeFigureOut">
              <a:rPr lang="en-US" smtClean="0"/>
              <a:t>5/24/2021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42461842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DB589E4C-4BE3-5744-A701-A7E1EEA17393}" type="datetimeFigureOut">
              <a:rPr lang="en-US" smtClean="0"/>
              <a:t>5/24/2021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30592531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589E4C-4BE3-5744-A701-A7E1EEA17393}" type="datetimeFigureOut">
              <a:rPr lang="en-US" smtClean="0"/>
              <a:t>5/24/2021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1773490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F4028-4E5A-8C46-AE51-3E90340CE675}"/>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CDA2510A-76C7-C240-8052-F4C94B5684E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F28EAFA-DADA-EF42-8AD3-8B85FADFCBFD}"/>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FCC321DA-7BF5-F24E-9141-134C534B84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0BDEDD-EC40-394B-B7FE-8E9A7405317B}"/>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29080078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B589E4C-4BE3-5744-A701-A7E1EEA17393}"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218810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DB589E4C-4BE3-5744-A701-A7E1EEA17393}" type="datetimeFigureOut">
              <a:rPr lang="en-US" smtClean="0"/>
              <a:t>5/24/2021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4036635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589E4C-4BE3-5744-A701-A7E1EEA17393}"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3326772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B589E4C-4BE3-5744-A701-A7E1EEA17393}" type="datetimeFigureOut">
              <a:rPr lang="en-US" smtClean="0"/>
              <a:t>5/24/2021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28513040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18" name="Ink 17">
                <a:extLst>
                  <a:ext uri="{FF2B5EF4-FFF2-40B4-BE49-F238E27FC236}">
                    <a16:creationId xmlns:a16="http://schemas.microsoft.com/office/drawing/2014/main" id="{D1BFD899-08A8-D147-9E9F-1CF810E3D4C3}"/>
                  </a:ext>
                </a:extLst>
              </p14:cNvPr>
              <p14:cNvContentPartPr/>
              <p14:nvPr userDrawn="1"/>
            </p14:nvContentPartPr>
            <p14:xfrm>
              <a:off x="3671038" y="4848340"/>
              <a:ext cx="4050" cy="2880"/>
            </p14:xfrm>
          </p:contentPart>
        </mc:Choice>
        <mc:Fallback xmlns="">
          <p:pic>
            <p:nvPicPr>
              <p:cNvPr id="18" name="Ink 17">
                <a:extLst>
                  <a:ext uri="{FF2B5EF4-FFF2-40B4-BE49-F238E27FC236}">
                    <a16:creationId xmlns:a16="http://schemas.microsoft.com/office/drawing/2014/main" id="{D1BFD899-08A8-D147-9E9F-1CF810E3D4C3}"/>
                  </a:ext>
                </a:extLst>
              </p:cNvPr>
              <p:cNvPicPr/>
              <p:nvPr/>
            </p:nvPicPr>
            <p:blipFill>
              <a:blip r:embed="rId3"/>
              <a:stretch>
                <a:fillRect/>
              </a:stretch>
            </p:blipFill>
            <p:spPr>
              <a:xfrm>
                <a:off x="3656525" y="4832860"/>
                <a:ext cx="32400" cy="33480"/>
              </a:xfrm>
              <a:prstGeom prst="rect">
                <a:avLst/>
              </a:prstGeom>
            </p:spPr>
          </p:pic>
        </mc:Fallback>
      </mc:AlternateContent>
      <p:sp>
        <p:nvSpPr>
          <p:cNvPr id="7" name="Picture Placeholder 6">
            <a:extLst>
              <a:ext uri="{FF2B5EF4-FFF2-40B4-BE49-F238E27FC236}">
                <a16:creationId xmlns:a16="http://schemas.microsoft.com/office/drawing/2014/main" id="{2A56FCC8-4A02-5A48-9F23-B8F953171032}"/>
              </a:ext>
            </a:extLst>
          </p:cNvPr>
          <p:cNvSpPr>
            <a:spLocks noGrp="1"/>
          </p:cNvSpPr>
          <p:nvPr>
            <p:ph type="pic" sz="quarter" idx="10"/>
          </p:nvPr>
        </p:nvSpPr>
        <p:spPr>
          <a:xfrm>
            <a:off x="3467971" y="3122342"/>
            <a:ext cx="2208058" cy="2944077"/>
          </a:xfrm>
          <a:prstGeom prst="ellipse">
            <a:avLst/>
          </a:prstGeom>
        </p:spPr>
        <p:txBody>
          <a:bodyPr/>
          <a:lstStyle/>
          <a:p>
            <a:endParaRPr lang="en-US"/>
          </a:p>
        </p:txBody>
      </p:sp>
    </p:spTree>
    <p:extLst>
      <p:ext uri="{BB962C8B-B14F-4D97-AF65-F5344CB8AC3E}">
        <p14:creationId xmlns:p14="http://schemas.microsoft.com/office/powerpoint/2010/main" val="2612103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68BDB-E0C3-E14C-B907-9F64BE0B7825}"/>
              </a:ext>
            </a:extLst>
          </p:cNvPr>
          <p:cNvSpPr>
            <a:spLocks noGrp="1"/>
          </p:cNvSpPr>
          <p:nvPr>
            <p:ph type="title"/>
          </p:nvPr>
        </p:nvSpPr>
        <p:spPr>
          <a:xfrm>
            <a:off x="628650" y="365126"/>
            <a:ext cx="7886700" cy="1325563"/>
          </a:xfrm>
          <a:prstGeom prst="rect">
            <a:avLst/>
          </a:prstGeom>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80EB8CF-0004-114C-A834-B06408A4B230}"/>
              </a:ext>
            </a:extLst>
          </p:cNvPr>
          <p:cNvSpPr>
            <a:spLocks noGrp="1"/>
          </p:cNvSpPr>
          <p:nvPr>
            <p:ph type="dt" sz="half" idx="10"/>
          </p:nvPr>
        </p:nvSpPr>
        <p:spPr>
          <a:xfrm>
            <a:off x="628650" y="6356351"/>
            <a:ext cx="2057400" cy="365125"/>
          </a:xfrm>
          <a:prstGeom prst="rect">
            <a:avLst/>
          </a:prstGeom>
        </p:spPr>
        <p:txBody>
          <a:bodyPr/>
          <a:lstStyle/>
          <a:p>
            <a:fld id="{DB589E4C-4BE3-5744-A701-A7E1EEA17393}" type="datetimeFigureOut">
              <a:rPr lang="en-US" smtClean="0"/>
              <a:t>5/24/2021</a:t>
            </a:fld>
            <a:endParaRPr lang="en-US"/>
          </a:p>
        </p:txBody>
      </p:sp>
      <p:sp>
        <p:nvSpPr>
          <p:cNvPr id="4" name="Footer Placeholder 3">
            <a:extLst>
              <a:ext uri="{FF2B5EF4-FFF2-40B4-BE49-F238E27FC236}">
                <a16:creationId xmlns:a16="http://schemas.microsoft.com/office/drawing/2014/main" id="{2343B89F-9D29-2043-AD04-E3252783828B}"/>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36320466-2413-9940-A26E-9EB7CBC45CDF}"/>
              </a:ext>
            </a:extLst>
          </p:cNvPr>
          <p:cNvSpPr>
            <a:spLocks noGrp="1"/>
          </p:cNvSpPr>
          <p:nvPr>
            <p:ph type="sldNum" sz="quarter" idx="12"/>
          </p:nvPr>
        </p:nvSpPr>
        <p:spPr>
          <a:xfrm>
            <a:off x="6457950" y="6356351"/>
            <a:ext cx="2057400" cy="365125"/>
          </a:xfrm>
          <a:prstGeom prst="rect">
            <a:avLst/>
          </a:prstGeom>
        </p:spPr>
        <p:txBody>
          <a:bodyPr/>
          <a:lstStyle/>
          <a:p>
            <a:fld id="{45685B42-0E01-534A-B93B-36FE4F09B098}" type="slidenum">
              <a:rPr lang="en-US" smtClean="0"/>
              <a:t>‹#›</a:t>
            </a:fld>
            <a:endParaRPr lang="en-US"/>
          </a:p>
        </p:txBody>
      </p:sp>
    </p:spTree>
    <p:extLst>
      <p:ext uri="{BB962C8B-B14F-4D97-AF65-F5344CB8AC3E}">
        <p14:creationId xmlns:p14="http://schemas.microsoft.com/office/powerpoint/2010/main" val="325112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83F73E-6861-F548-B69B-ACA9B7FA883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BAB1CA7-DED1-6842-B166-41E09555030B}"/>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6D7E3D2-1DE0-8A4F-9503-333D95C2170E}"/>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0A4F430-FFEC-954B-9E85-B1E8477E7A9C}"/>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6" name="Footer Placeholder 5">
            <a:extLst>
              <a:ext uri="{FF2B5EF4-FFF2-40B4-BE49-F238E27FC236}">
                <a16:creationId xmlns:a16="http://schemas.microsoft.com/office/drawing/2014/main" id="{9E37DC8B-6F05-B245-A9FE-1A4AB52D6C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A731F-C597-C841-9970-F38196EB0F51}"/>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95766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51E98-4A8B-4148-91A5-1C877A440DD2}"/>
              </a:ext>
            </a:extLst>
          </p:cNvPr>
          <p:cNvSpPr>
            <a:spLocks noGrp="1"/>
          </p:cNvSpPr>
          <p:nvPr>
            <p:ph type="title"/>
          </p:nvPr>
        </p:nvSpPr>
        <p:spPr>
          <a:xfrm>
            <a:off x="629841" y="365126"/>
            <a:ext cx="78867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1E25CF6B-0F97-0945-866B-AA38B7660DF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138BC581-0A63-D544-8B25-F65D0D594100}"/>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46D90F4-D934-BF4A-BA18-8FCD3FAF3EEA}"/>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0FC4DA12-4C96-AB47-85A2-CFEB28307B24}"/>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13F0094-0445-4D40-8E17-716A6E37AA5F}"/>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8" name="Footer Placeholder 7">
            <a:extLst>
              <a:ext uri="{FF2B5EF4-FFF2-40B4-BE49-F238E27FC236}">
                <a16:creationId xmlns:a16="http://schemas.microsoft.com/office/drawing/2014/main" id="{6161051A-1BF0-F84F-83FC-73B800FAF4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E0895B2-71AE-0249-A553-9C2399D205C9}"/>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10182982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3FE8E-223C-7F4F-A71E-1DDF27730B6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58E94EE6-0B77-D246-A1D6-AF0DA346D2ED}"/>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4" name="Footer Placeholder 3">
            <a:extLst>
              <a:ext uri="{FF2B5EF4-FFF2-40B4-BE49-F238E27FC236}">
                <a16:creationId xmlns:a16="http://schemas.microsoft.com/office/drawing/2014/main" id="{66947AB9-5DF4-E24F-AEEB-C76A5DA8E9F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DA60E4-D62D-4643-A2AC-C3A25DD91853}"/>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207920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1A2578-F805-784A-A24B-E20FE603CCB7}"/>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3" name="Footer Placeholder 2">
            <a:extLst>
              <a:ext uri="{FF2B5EF4-FFF2-40B4-BE49-F238E27FC236}">
                <a16:creationId xmlns:a16="http://schemas.microsoft.com/office/drawing/2014/main" id="{7FE1B3D2-056B-D54F-ABA5-2704A4E35D3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0DB923-6E3A-7541-AC46-B1769D8E540B}"/>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4059249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0259A-2275-D04F-9116-2582B3918BFD}"/>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0C25447E-84D5-D345-AE0E-EED526FB2FB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0FC014-9751-A74C-B3F0-3D303EBBC88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27ADAC17-E66F-8C42-8B8E-587D668831B2}"/>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6" name="Footer Placeholder 5">
            <a:extLst>
              <a:ext uri="{FF2B5EF4-FFF2-40B4-BE49-F238E27FC236}">
                <a16:creationId xmlns:a16="http://schemas.microsoft.com/office/drawing/2014/main" id="{49BE2128-B623-6343-A5E1-E4F315C6AD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2D4125-43E5-8546-AF6A-707AC24F2F86}"/>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2200962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6056C-3907-D449-B017-863359DD7BE0}"/>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111742C1-CF9E-A741-BE50-1F025486F832}"/>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2FD7E6F-50C2-EF49-A164-315C97B39A6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C052BF17-CC3C-6A4C-BE71-822D15F177BB}"/>
              </a:ext>
            </a:extLst>
          </p:cNvPr>
          <p:cNvSpPr>
            <a:spLocks noGrp="1"/>
          </p:cNvSpPr>
          <p:nvPr>
            <p:ph type="dt" sz="half" idx="10"/>
          </p:nvPr>
        </p:nvSpPr>
        <p:spPr/>
        <p:txBody>
          <a:bodyPr/>
          <a:lstStyle/>
          <a:p>
            <a:fld id="{F28F1FC5-F598-7A4C-B399-DC9300E7C73B}" type="datetimeFigureOut">
              <a:rPr lang="en-US" smtClean="0"/>
              <a:t>5/24/2021</a:t>
            </a:fld>
            <a:endParaRPr lang="en-US"/>
          </a:p>
        </p:txBody>
      </p:sp>
      <p:sp>
        <p:nvSpPr>
          <p:cNvPr id="6" name="Footer Placeholder 5">
            <a:extLst>
              <a:ext uri="{FF2B5EF4-FFF2-40B4-BE49-F238E27FC236}">
                <a16:creationId xmlns:a16="http://schemas.microsoft.com/office/drawing/2014/main" id="{B1FFE5D4-018F-D941-95E9-EF73FF71DD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514258-FE8D-3140-AB74-BA5A7084B73B}"/>
              </a:ext>
            </a:extLst>
          </p:cNvPr>
          <p:cNvSpPr>
            <a:spLocks noGrp="1"/>
          </p:cNvSpPr>
          <p:nvPr>
            <p:ph type="sldNum" sz="quarter" idx="12"/>
          </p:nvPr>
        </p:nvSpPr>
        <p:spPr/>
        <p:txBody>
          <a:bodyPr/>
          <a:lstStyle/>
          <a:p>
            <a:fld id="{03739861-C6EB-F847-9D6A-E41DFC95FF77}" type="slidenum">
              <a:rPr lang="en-US" smtClean="0"/>
              <a:t>‹#›</a:t>
            </a:fld>
            <a:endParaRPr lang="en-US"/>
          </a:p>
        </p:txBody>
      </p:sp>
    </p:spTree>
    <p:extLst>
      <p:ext uri="{BB962C8B-B14F-4D97-AF65-F5344CB8AC3E}">
        <p14:creationId xmlns:p14="http://schemas.microsoft.com/office/powerpoint/2010/main" val="3244278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6B32D2-DA8A-A443-A226-D20B5EB12E2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28DDBDE-3A24-B143-952A-ACB4EB1360B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A25FC7-90FB-CC4C-AD40-73D885D37E5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28F1FC5-F598-7A4C-B399-DC9300E7C73B}" type="datetimeFigureOut">
              <a:rPr lang="en-US" smtClean="0"/>
              <a:t>5/24/2021</a:t>
            </a:fld>
            <a:endParaRPr lang="en-US"/>
          </a:p>
        </p:txBody>
      </p:sp>
      <p:sp>
        <p:nvSpPr>
          <p:cNvPr id="5" name="Footer Placeholder 4">
            <a:extLst>
              <a:ext uri="{FF2B5EF4-FFF2-40B4-BE49-F238E27FC236}">
                <a16:creationId xmlns:a16="http://schemas.microsoft.com/office/drawing/2014/main" id="{AE4C89A6-8421-7844-A95A-79C47513F8AA}"/>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A96BEF2-68F5-9D4D-811A-9FF8E0C12FC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3739861-C6EB-F847-9D6A-E41DFC95FF77}" type="slidenum">
              <a:rPr lang="en-US" smtClean="0"/>
              <a:t>‹#›</a:t>
            </a:fld>
            <a:endParaRPr lang="en-US"/>
          </a:p>
        </p:txBody>
      </p:sp>
    </p:spTree>
    <p:extLst>
      <p:ext uri="{BB962C8B-B14F-4D97-AF65-F5344CB8AC3E}">
        <p14:creationId xmlns:p14="http://schemas.microsoft.com/office/powerpoint/2010/main" val="390010356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48A118-2613-F147-9EFF-1B8AA3FCA1B4}"/>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3E9C6EAE-E491-7A46-9C1F-CBDCD9DF8B6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08E225C-705F-AF44-9056-77DE21662D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37C1EB5-A04C-644C-98B8-25D7DE96C95A}" type="datetimeFigureOut">
              <a:rPr lang="en-US" smtClean="0"/>
              <a:t>5/24/2021</a:t>
            </a:fld>
            <a:endParaRPr lang="en-US"/>
          </a:p>
        </p:txBody>
      </p:sp>
      <p:sp>
        <p:nvSpPr>
          <p:cNvPr id="5" name="Footer Placeholder 4">
            <a:extLst>
              <a:ext uri="{FF2B5EF4-FFF2-40B4-BE49-F238E27FC236}">
                <a16:creationId xmlns:a16="http://schemas.microsoft.com/office/drawing/2014/main" id="{44380254-2FC8-164A-B971-30472B172BC8}"/>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93C2F03-6AEE-6D44-8139-0CBE0F4C7C3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195882-265F-7F40-A55B-8FB4D2925B57}" type="slidenum">
              <a:rPr lang="en-US" smtClean="0"/>
              <a:t>‹#›</a:t>
            </a:fld>
            <a:endParaRPr lang="en-US"/>
          </a:p>
        </p:txBody>
      </p:sp>
    </p:spTree>
    <p:extLst>
      <p:ext uri="{BB962C8B-B14F-4D97-AF65-F5344CB8AC3E}">
        <p14:creationId xmlns:p14="http://schemas.microsoft.com/office/powerpoint/2010/main" val="359123613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5/24/2021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56365337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60"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386B4E-C7A7-4D22-BD1B-DEB8064A66A5}"/>
              </a:ext>
            </a:extLst>
          </p:cNvPr>
          <p:cNvSpPr>
            <a:spLocks noGrp="1"/>
          </p:cNvSpPr>
          <p:nvPr>
            <p:ph type="title"/>
          </p:nvPr>
        </p:nvSpPr>
        <p:spPr/>
        <p:txBody>
          <a:bodyPr/>
          <a:lstStyle/>
          <a:p>
            <a:endParaRPr lang="en-ZA"/>
          </a:p>
        </p:txBody>
      </p:sp>
      <p:pic>
        <p:nvPicPr>
          <p:cNvPr id="8" name="Picture Placeholder 7">
            <a:extLst>
              <a:ext uri="{FF2B5EF4-FFF2-40B4-BE49-F238E27FC236}">
                <a16:creationId xmlns:a16="http://schemas.microsoft.com/office/drawing/2014/main" id="{00E5DBF2-D488-42BC-A66A-E60201C5D17A}"/>
              </a:ext>
            </a:extLst>
          </p:cNvPr>
          <p:cNvPicPr>
            <a:picLocks noGrp="1" noChangeAspect="1"/>
          </p:cNvPicPr>
          <p:nvPr>
            <p:ph type="pic" idx="1"/>
          </p:nvPr>
        </p:nvPicPr>
        <p:blipFill rotWithShape="1">
          <a:blip r:embed="rId2">
            <a:extLst>
              <a:ext uri="{28A0092B-C50C-407E-A947-70E740481C1C}">
                <a14:useLocalDpi xmlns:a14="http://schemas.microsoft.com/office/drawing/2010/main" val="0"/>
              </a:ext>
            </a:extLst>
          </a:blip>
          <a:srcRect l="2508" r="2508" b="31072"/>
          <a:stretch/>
        </p:blipFill>
        <p:spPr>
          <a:xfrm>
            <a:off x="0" y="0"/>
            <a:ext cx="9144000" cy="6858000"/>
          </a:xfrm>
        </p:spPr>
      </p:pic>
      <p:sp>
        <p:nvSpPr>
          <p:cNvPr id="6" name="Text Placeholder 5">
            <a:extLst>
              <a:ext uri="{FF2B5EF4-FFF2-40B4-BE49-F238E27FC236}">
                <a16:creationId xmlns:a16="http://schemas.microsoft.com/office/drawing/2014/main" id="{0613EB6B-E7B4-46CD-A175-ECB95BED2F31}"/>
              </a:ext>
            </a:extLst>
          </p:cNvPr>
          <p:cNvSpPr>
            <a:spLocks noGrp="1"/>
          </p:cNvSpPr>
          <p:nvPr>
            <p:ph type="body" sz="half" idx="2"/>
          </p:nvPr>
        </p:nvSpPr>
        <p:spPr/>
        <p:txBody>
          <a:bodyPr/>
          <a:lstStyle/>
          <a:p>
            <a:endParaRPr lang="en-ZA" dirty="0"/>
          </a:p>
        </p:txBody>
      </p:sp>
      <p:sp>
        <p:nvSpPr>
          <p:cNvPr id="9" name="TextBox 8">
            <a:extLst>
              <a:ext uri="{FF2B5EF4-FFF2-40B4-BE49-F238E27FC236}">
                <a16:creationId xmlns:a16="http://schemas.microsoft.com/office/drawing/2014/main" id="{593F40D8-107F-4004-A7D1-A70FBC5EE91B}"/>
              </a:ext>
            </a:extLst>
          </p:cNvPr>
          <p:cNvSpPr txBox="1"/>
          <p:nvPr/>
        </p:nvSpPr>
        <p:spPr>
          <a:xfrm>
            <a:off x="4393096" y="1200150"/>
            <a:ext cx="4482548" cy="6117059"/>
          </a:xfrm>
          <a:prstGeom prst="rect">
            <a:avLst/>
          </a:prstGeom>
          <a:noFill/>
        </p:spPr>
        <p:txBody>
          <a:bodyPr wrap="square" rtlCol="0">
            <a:spAutoFit/>
          </a:bodyPr>
          <a:lstStyle/>
          <a:p>
            <a:r>
              <a:rPr lang="en-US" sz="3600" dirty="0">
                <a:solidFill>
                  <a:schemeClr val="bg1"/>
                </a:solidFill>
              </a:rPr>
              <a:t>Discerning the Times</a:t>
            </a:r>
          </a:p>
          <a:p>
            <a:endParaRPr lang="en-US" sz="1350" dirty="0">
              <a:solidFill>
                <a:schemeClr val="bg1"/>
              </a:solidFill>
            </a:endParaRPr>
          </a:p>
          <a:p>
            <a:r>
              <a:rPr lang="en-US" sz="2000" i="1" dirty="0">
                <a:solidFill>
                  <a:schemeClr val="bg1"/>
                </a:solidFill>
              </a:rPr>
              <a:t>Matthew 16:2-3 He answered and said to them, ‘When it is evening you say , “It will be fair weather, for the sky is red”; and in the morning, “It will be foul weather today, for the sky is red and threatening.” Hypocrites! You know how to discern the face of the sky, but you cannot discern the signs of the times. </a:t>
            </a:r>
          </a:p>
          <a:p>
            <a:endParaRPr lang="en-US" sz="2100" i="1" dirty="0">
              <a:solidFill>
                <a:schemeClr val="bg1"/>
              </a:solidFill>
            </a:endParaRPr>
          </a:p>
          <a:p>
            <a:r>
              <a:rPr lang="en-US" sz="2800" i="1" dirty="0">
                <a:solidFill>
                  <a:schemeClr val="bg1"/>
                </a:solidFill>
              </a:rPr>
              <a:t>What might these words of Jesus mean to us today? What are the times that we are living in?</a:t>
            </a:r>
          </a:p>
          <a:p>
            <a:endParaRPr lang="en-US" sz="2800" i="1" dirty="0">
              <a:solidFill>
                <a:schemeClr val="bg1"/>
              </a:solidFill>
            </a:endParaRPr>
          </a:p>
          <a:p>
            <a:endParaRPr lang="en-ZA" sz="2100" i="1" dirty="0">
              <a:solidFill>
                <a:schemeClr val="bg1"/>
              </a:solidFill>
            </a:endParaRPr>
          </a:p>
        </p:txBody>
      </p:sp>
    </p:spTree>
    <p:extLst>
      <p:ext uri="{BB962C8B-B14F-4D97-AF65-F5344CB8AC3E}">
        <p14:creationId xmlns:p14="http://schemas.microsoft.com/office/powerpoint/2010/main" val="4283264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423362"/>
            <a:ext cx="6914487" cy="7779822"/>
          </a:xfrm>
          <a:prstGeom prst="rect">
            <a:avLst/>
          </a:prstGeom>
          <a:noFill/>
        </p:spPr>
        <p:txBody>
          <a:bodyPr wrap="square" rtlCol="0">
            <a:spAutoFit/>
          </a:bodyPr>
          <a:lstStyle/>
          <a:p>
            <a:pPr marL="457200" indent="-457200" algn="just">
              <a:lnSpc>
                <a:spcPct val="150000"/>
              </a:lnSpc>
              <a:buAutoNum type="arabicPeriod"/>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What are we telling the people?</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2 Tim 4:3&amp;4 For the time will come when they will not endure sound doctrine, but according to their own desires, because they have itching ears, they will heap up for themselves teachers and they will turn their ears away from truth, and be turned aside to fables…</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“God is love, let us be more loving.” There are many different sins, yet some God sees as abominations… Lev 18:22</a:t>
            </a:r>
          </a:p>
          <a:p>
            <a:pPr lvl="1" algn="just">
              <a:lnSpc>
                <a:spcPct val="150000"/>
              </a:lnSpc>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 </a:t>
            </a:r>
          </a:p>
          <a:p>
            <a:pPr lvl="1" algn="just">
              <a:lnSpc>
                <a:spcPct val="150000"/>
              </a:lnSpc>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914400" lvl="1"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1248824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7438401" cy="6671826"/>
          </a:xfrm>
          <a:prstGeom prst="rect">
            <a:avLst/>
          </a:prstGeom>
          <a:noFill/>
        </p:spPr>
        <p:txBody>
          <a:bodyPr wrap="square" rtlCol="0">
            <a:spAutoFit/>
          </a:bodyPr>
          <a:lstStyle/>
          <a:p>
            <a:pPr marL="457200" indent="-457200" algn="just">
              <a:lnSpc>
                <a:spcPct val="150000"/>
              </a:lnSpc>
              <a:buAutoNum type="arabicPeriod"/>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What are we telling the people?</a:t>
            </a:r>
          </a:p>
          <a:p>
            <a:pPr marL="914400" lvl="1" indent="-457200" algn="just">
              <a:lnSpc>
                <a:spcPct val="150000"/>
              </a:lnSpc>
              <a:buFont typeface="+mj-lt"/>
              <a:buAutoNum type="arabicPeriod" startAt="3"/>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Let us leave judgement to God; we were called to love and not to judge</a:t>
            </a:r>
          </a:p>
          <a:p>
            <a:pPr marL="914400" lvl="1" indent="-457200" algn="just">
              <a:lnSpc>
                <a:spcPct val="150000"/>
              </a:lnSpc>
              <a:buAutoNum type="arabicPeriod" startAt="3"/>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1 Cor 6:3 “Do you not know that we shall judge angels? How much more, things pertain to this life?”</a:t>
            </a:r>
          </a:p>
          <a:p>
            <a:pPr marL="914400" lvl="1" indent="-457200" algn="just">
              <a:lnSpc>
                <a:spcPct val="150000"/>
              </a:lnSpc>
              <a:buAutoNum type="arabicPeriod" startAt="3"/>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We are not to judge the people in the world, but as brothers and sisters judge where we are in our lives based on the Bible.  </a:t>
            </a:r>
          </a:p>
          <a:p>
            <a:pPr lvl="1" algn="just">
              <a:lnSpc>
                <a:spcPct val="150000"/>
              </a:lnSpc>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 </a:t>
            </a:r>
          </a:p>
          <a:p>
            <a:pPr lvl="1" algn="just">
              <a:lnSpc>
                <a:spcPct val="150000"/>
              </a:lnSpc>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914400" lvl="1"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1610642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578106"/>
            <a:ext cx="7438401" cy="5886996"/>
          </a:xfrm>
          <a:prstGeom prst="rect">
            <a:avLst/>
          </a:prstGeom>
          <a:noFill/>
        </p:spPr>
        <p:txBody>
          <a:bodyPr wrap="square" rtlCol="0">
            <a:spAutoFit/>
          </a:bodyPr>
          <a:lstStyle/>
          <a:p>
            <a:pPr marL="457200" indent="-457200" algn="just">
              <a:lnSpc>
                <a:spcPct val="150000"/>
              </a:lnSpc>
              <a:buAutoNum type="arabicPeriod"/>
            </a:pPr>
            <a:r>
              <a:rPr lang="en-ZA" sz="2300" b="1" dirty="0">
                <a:solidFill>
                  <a:schemeClr val="bg1"/>
                </a:solidFill>
                <a:latin typeface="Arial" panose="020B0604020202020204" pitchFamily="34" charset="0"/>
                <a:ea typeface="Baskerville" panose="02020502070401020303" pitchFamily="18" charset="0"/>
                <a:cs typeface="Arial" panose="020B0604020202020204" pitchFamily="34" charset="0"/>
              </a:rPr>
              <a:t>What are we telling the people?</a:t>
            </a:r>
          </a:p>
          <a:p>
            <a:pPr marL="914400" lvl="1" indent="-457200" algn="just">
              <a:lnSpc>
                <a:spcPct val="150000"/>
              </a:lnSpc>
              <a:buFont typeface="+mj-lt"/>
              <a:buAutoNum type="arabicPeriod" startAt="6"/>
            </a:pPr>
            <a:r>
              <a:rPr lang="en-ZA" sz="2300" dirty="0">
                <a:solidFill>
                  <a:schemeClr val="bg1"/>
                </a:solidFill>
                <a:latin typeface="Arial" panose="020B0604020202020204" pitchFamily="34" charset="0"/>
                <a:ea typeface="Baskerville" panose="02020502070401020303" pitchFamily="18" charset="0"/>
                <a:cs typeface="Arial" panose="020B0604020202020204" pitchFamily="34" charset="0"/>
              </a:rPr>
              <a:t>1 Peter 4: 15 – 17</a:t>
            </a:r>
          </a:p>
          <a:p>
            <a:pPr lvl="1" algn="just">
              <a:lnSpc>
                <a:spcPct val="150000"/>
              </a:lnSpc>
            </a:pPr>
            <a:r>
              <a:rPr lang="en-ZA" sz="2300" dirty="0">
                <a:solidFill>
                  <a:schemeClr val="bg1"/>
                </a:solidFill>
                <a:latin typeface="Arial" panose="020B0604020202020204" pitchFamily="34" charset="0"/>
                <a:ea typeface="Baskerville" panose="02020502070401020303" pitchFamily="18" charset="0"/>
                <a:cs typeface="Arial" panose="020B0604020202020204" pitchFamily="34" charset="0"/>
              </a:rPr>
              <a:t>“ But let none of you suffer as a murderer, thief, an evildoer, or as a busybody in other people’s matters, Yet if anyone suffers as a Christian, let him not be ashamed, but let him glorify God in this matter. For the time has come for judgement to begin at the house of God ; and if it begins with us first, what will be the end of those who do not obey the gospel of God?</a:t>
            </a:r>
          </a:p>
          <a:p>
            <a:pPr marL="914400" lvl="1" indent="-457200" algn="just">
              <a:lnSpc>
                <a:spcPct val="150000"/>
              </a:lnSpc>
              <a:buAutoNum type="arabicPeriod" startAt="6"/>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2422303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5356082"/>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The church in the judged kingdom</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Font typeface="+mj-lt"/>
              <a:buAutoNum type="arabicPeriod" startAt="2"/>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Where is the focus?</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Elections</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Schools and their curriculums</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Safety</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Stopping legislation</a:t>
            </a:r>
          </a:p>
          <a:p>
            <a:pPr marL="914400" lvl="1"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Busy </a:t>
            </a:r>
          </a:p>
          <a:p>
            <a:pPr marL="914400" lvl="1"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914400" lvl="1" indent="-457200" algn="just">
              <a:lnSpc>
                <a:spcPct val="150000"/>
              </a:lnSpc>
              <a:buAutoNum type="arabicPeriod"/>
            </a:pPr>
            <a:endParaRPr lang="en-US"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6834720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4248086"/>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The church in the judged kingdom</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Font typeface="+mj-lt"/>
              <a:buAutoNum type="arabicPeriod" startAt="3"/>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How are we positioning ourselves in the middle of this judgement?</a:t>
            </a:r>
          </a:p>
          <a:p>
            <a:pPr marL="914400" lvl="1" indent="-457200" algn="just">
              <a:lnSpc>
                <a:spcPct val="150000"/>
              </a:lnSpc>
              <a:buFont typeface="+mj-lt"/>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In 2 Tim 2:3-4 “ No soldier in active service entangles himself in the affairs of everyday life, so that he may please the One Who enlisted him as a soldier.”</a:t>
            </a: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399979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3719801"/>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The church in the judged kingdom</a:t>
            </a:r>
          </a:p>
          <a:p>
            <a:pPr algn="just">
              <a:lnSpc>
                <a:spcPct val="150000"/>
              </a:lnSpc>
            </a:pPr>
            <a:endPar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We are </a:t>
            </a:r>
            <a:r>
              <a:rPr lang="en-ZA" sz="2400" b="1">
                <a:solidFill>
                  <a:schemeClr val="bg1"/>
                </a:solidFill>
                <a:latin typeface="Arial" panose="020B0604020202020204" pitchFamily="34" charset="0"/>
                <a:ea typeface="Baskerville" panose="02020502070401020303" pitchFamily="18" charset="0"/>
                <a:cs typeface="Arial" panose="020B0604020202020204" pitchFamily="34" charset="0"/>
              </a:rPr>
              <a:t>the light. </a:t>
            </a: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Christ in us the hope of glory!</a:t>
            </a:r>
          </a:p>
          <a:p>
            <a:pPr algn="just">
              <a:lnSpc>
                <a:spcPct val="150000"/>
              </a:lnSpc>
            </a:pPr>
            <a:endPar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Lets look at the how next week…</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1928216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3694088"/>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Recap of last week</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just">
              <a:lnSpc>
                <a:spcPct val="150000"/>
              </a:lnSpc>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Different Times in the world; WWI and WWII</a:t>
            </a:r>
          </a:p>
          <a:p>
            <a:pPr algn="just">
              <a:lnSpc>
                <a:spcPct val="150000"/>
              </a:lnSpc>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just">
              <a:lnSpc>
                <a:spcPct val="150000"/>
              </a:lnSpc>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“What are you doing here Elijah?”</a:t>
            </a:r>
          </a:p>
          <a:p>
            <a:pPr algn="just">
              <a:lnSpc>
                <a:spcPct val="150000"/>
              </a:lnSpc>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algn="just">
              <a:lnSpc>
                <a:spcPct val="150000"/>
              </a:lnSpc>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God never quits on His plan!</a:t>
            </a:r>
            <a:endParaRPr lang="en-US"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2966676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5356082"/>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Three Kingdoms</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A Godly kingdom. One that acknowledges God as the only God and rule and legislate accordingly.</a:t>
            </a: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An Ungodly kingdom. This kingdom does not acknowledge God as the only God. Rejects Him as God.</a:t>
            </a: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A judged kingdom. The kingdom bearing the consequence of not obeying God. </a:t>
            </a:r>
            <a:endParaRPr lang="en-US"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398294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393778"/>
            <a:ext cx="7438401" cy="5632311"/>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How does this judged kingdom look?</a:t>
            </a:r>
          </a:p>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Romans 1:18 – 32</a:t>
            </a:r>
          </a:p>
          <a:p>
            <a:pPr algn="l" rtl="0"/>
            <a:r>
              <a:rPr lang="en-US" sz="2400" b="1" i="0" dirty="0">
                <a:solidFill>
                  <a:schemeClr val="bg1"/>
                </a:solidFill>
                <a:effectLst/>
                <a:latin typeface="ArialMT"/>
              </a:rPr>
              <a:t>God’s Wrath on Unrighteousness</a:t>
            </a:r>
          </a:p>
          <a:p>
            <a:pPr algn="l" rtl="0"/>
            <a:r>
              <a:rPr lang="en-US" sz="2400" b="0" i="0" dirty="0">
                <a:solidFill>
                  <a:schemeClr val="bg1"/>
                </a:solidFill>
                <a:effectLst/>
                <a:latin typeface="ArialMT"/>
              </a:rPr>
              <a:t>18For the wrath of God is revealed from heaven against all ungodliness and unrighteousness of men, who suppress the truth in unrighteousness, because what may be known of God is manifest in them, for God has shown </a:t>
            </a:r>
            <a:r>
              <a:rPr lang="en-US" sz="2400" b="0" i="1" dirty="0">
                <a:solidFill>
                  <a:schemeClr val="bg1"/>
                </a:solidFill>
                <a:effectLst/>
                <a:latin typeface="ArialMT"/>
              </a:rPr>
              <a:t>it</a:t>
            </a:r>
            <a:r>
              <a:rPr lang="en-US" sz="2400" b="0" i="0" dirty="0">
                <a:solidFill>
                  <a:schemeClr val="bg1"/>
                </a:solidFill>
                <a:effectLst/>
                <a:latin typeface="ArialMT"/>
              </a:rPr>
              <a:t> to them. For since the creation of the world His invisible </a:t>
            </a:r>
            <a:r>
              <a:rPr lang="en-US" sz="2400" b="0" i="1" dirty="0">
                <a:solidFill>
                  <a:schemeClr val="bg1"/>
                </a:solidFill>
                <a:effectLst/>
                <a:latin typeface="ArialMT"/>
              </a:rPr>
              <a:t>attributes</a:t>
            </a:r>
            <a:r>
              <a:rPr lang="en-US" sz="2400" b="0" i="0" dirty="0">
                <a:solidFill>
                  <a:schemeClr val="bg1"/>
                </a:solidFill>
                <a:effectLst/>
                <a:latin typeface="ArialMT"/>
              </a:rPr>
              <a:t> are clearly seen, being understood by the things that are made, </a:t>
            </a:r>
            <a:r>
              <a:rPr lang="en-US" sz="2400" b="0" i="1" dirty="0">
                <a:solidFill>
                  <a:schemeClr val="bg1"/>
                </a:solidFill>
                <a:effectLst/>
                <a:latin typeface="ArialMT"/>
              </a:rPr>
              <a:t>even</a:t>
            </a:r>
            <a:r>
              <a:rPr lang="en-US" sz="2400" b="0" i="0" dirty="0">
                <a:solidFill>
                  <a:schemeClr val="bg1"/>
                </a:solidFill>
                <a:effectLst/>
                <a:latin typeface="ArialMT"/>
              </a:rPr>
              <a:t> His eternal power and Godhead, so that they are without excuse, because, although they knew God, they did not glorify </a:t>
            </a:r>
            <a:r>
              <a:rPr lang="en-US" sz="2400" b="0" i="1" dirty="0">
                <a:solidFill>
                  <a:schemeClr val="bg1"/>
                </a:solidFill>
                <a:effectLst/>
                <a:latin typeface="ArialMT"/>
              </a:rPr>
              <a:t>Him</a:t>
            </a:r>
            <a:r>
              <a:rPr lang="en-US" sz="2400" b="0" i="0" dirty="0">
                <a:solidFill>
                  <a:schemeClr val="bg1"/>
                </a:solidFill>
                <a:effectLst/>
                <a:latin typeface="ArialMT"/>
              </a:rPr>
              <a:t> as God, nor were thankful, </a:t>
            </a:r>
            <a:endParaRPr lang="en-US" sz="15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41746299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428177"/>
            <a:ext cx="7213318" cy="6001643"/>
          </a:xfrm>
          <a:prstGeom prst="rect">
            <a:avLst/>
          </a:prstGeom>
          <a:noFill/>
        </p:spPr>
        <p:txBody>
          <a:bodyPr wrap="square" rtlCol="0">
            <a:spAutoFit/>
          </a:bodyPr>
          <a:lstStyle/>
          <a:p>
            <a:pPr algn="l" rtl="0"/>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Romans 1:18 – 32</a:t>
            </a:r>
          </a:p>
          <a:p>
            <a:pPr algn="l" rtl="0"/>
            <a:r>
              <a:rPr lang="en-US" sz="2400" b="0" i="0" dirty="0">
                <a:solidFill>
                  <a:schemeClr val="bg1"/>
                </a:solidFill>
                <a:effectLst/>
                <a:latin typeface="ArialMT"/>
              </a:rPr>
              <a:t>but became futile in their thoughts, and their foolish hearts were darkened. Professing to be wise, they became fools, and changed the glory of the incorruptible God into an image made like corruptible man—and birds and four-footed animals and creeping things.</a:t>
            </a:r>
          </a:p>
          <a:p>
            <a:pPr algn="l" rtl="0"/>
            <a:r>
              <a:rPr lang="en-US" sz="2400" b="0" i="0" dirty="0">
                <a:solidFill>
                  <a:schemeClr val="bg1"/>
                </a:solidFill>
                <a:effectLst/>
                <a:latin typeface="ArialMT"/>
              </a:rPr>
              <a:t>Therefore God also gave them up to uncleanness, in the lusts of their hearts, to dishonor their bodies among themselves, who exchanged the truth of God for the lie, and worshiped and served the creature rather than the Creator, who is blessed forever. Amen.</a:t>
            </a:r>
          </a:p>
          <a:p>
            <a:pPr algn="l" rtl="0"/>
            <a:r>
              <a:rPr lang="en-US" sz="2400" b="0" i="0" dirty="0">
                <a:solidFill>
                  <a:schemeClr val="bg1"/>
                </a:solidFill>
                <a:effectLst/>
                <a:latin typeface="ArialMT"/>
              </a:rPr>
              <a:t>For this reason God gave them up to vile passions. For even their women exchanged the natural use for what is against nature. </a:t>
            </a:r>
            <a:endPar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32197606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612843"/>
            <a:ext cx="7311792" cy="5632311"/>
          </a:xfrm>
          <a:prstGeom prst="rect">
            <a:avLst/>
          </a:prstGeom>
          <a:noFill/>
        </p:spPr>
        <p:txBody>
          <a:bodyPr wrap="square" rtlCol="0">
            <a:spAutoFit/>
          </a:bodyPr>
          <a:lstStyle/>
          <a:p>
            <a:pPr algn="l" rtl="0"/>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Romans 1:18 – 32</a:t>
            </a:r>
          </a:p>
          <a:p>
            <a:pPr algn="l" rtl="0"/>
            <a:r>
              <a:rPr lang="en-US" sz="2400" b="0" i="0" dirty="0">
                <a:solidFill>
                  <a:schemeClr val="bg1"/>
                </a:solidFill>
                <a:effectLst/>
                <a:latin typeface="ArialMT"/>
              </a:rPr>
              <a:t>Likewise also the men, leaving the natural use of the woman, burned in their lust for one another, men with men committing what is shameful, and receiving in themselves the penalty of their error which was due.</a:t>
            </a:r>
          </a:p>
          <a:p>
            <a:pPr algn="l" rtl="0"/>
            <a:r>
              <a:rPr lang="en-US" sz="2400" b="0" i="0" dirty="0">
                <a:solidFill>
                  <a:schemeClr val="bg1"/>
                </a:solidFill>
                <a:effectLst/>
                <a:latin typeface="ArialMT"/>
              </a:rPr>
              <a:t>And even as they did not like to retain God in </a:t>
            </a:r>
            <a:r>
              <a:rPr lang="en-US" sz="2400" b="0" i="1" dirty="0">
                <a:solidFill>
                  <a:schemeClr val="bg1"/>
                </a:solidFill>
                <a:effectLst/>
                <a:latin typeface="ArialMT"/>
              </a:rPr>
              <a:t>their</a:t>
            </a:r>
            <a:r>
              <a:rPr lang="en-US" sz="2400" b="0" i="0" dirty="0">
                <a:solidFill>
                  <a:schemeClr val="bg1"/>
                </a:solidFill>
                <a:effectLst/>
                <a:latin typeface="ArialMT"/>
              </a:rPr>
              <a:t> knowledge, God gave them over to a debased mind, to do those things which are not fitting; being filled with all unrighteousness, sexual immorality, wickedness, covetousness, maliciousness; full of envy, murder, strife, deceit, evil-mindedness; </a:t>
            </a:r>
            <a:r>
              <a:rPr lang="en-US" sz="2400" b="0" i="1" dirty="0">
                <a:solidFill>
                  <a:schemeClr val="bg1"/>
                </a:solidFill>
                <a:effectLst/>
                <a:latin typeface="ArialMT"/>
              </a:rPr>
              <a:t>they</a:t>
            </a:r>
            <a:r>
              <a:rPr lang="en-US" sz="2400" b="0" i="0" dirty="0">
                <a:solidFill>
                  <a:schemeClr val="bg1"/>
                </a:solidFill>
                <a:effectLst/>
                <a:latin typeface="ArialMT"/>
              </a:rPr>
              <a:t> </a:t>
            </a:r>
            <a:r>
              <a:rPr lang="en-US" sz="2400" b="0" i="1" dirty="0">
                <a:solidFill>
                  <a:schemeClr val="bg1"/>
                </a:solidFill>
                <a:effectLst/>
                <a:latin typeface="ArialMT"/>
              </a:rPr>
              <a:t>are</a:t>
            </a:r>
            <a:r>
              <a:rPr lang="en-US" sz="2400" b="0" i="0" dirty="0">
                <a:solidFill>
                  <a:schemeClr val="bg1"/>
                </a:solidFill>
                <a:effectLst/>
                <a:latin typeface="ArialMT"/>
              </a:rPr>
              <a:t> whisperers, backbiters, haters of God, violent, proud, boasters, inventors of evil things, disobedient to parents,</a:t>
            </a: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2758445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3416320"/>
          </a:xfrm>
          <a:prstGeom prst="rect">
            <a:avLst/>
          </a:prstGeom>
          <a:noFill/>
        </p:spPr>
        <p:txBody>
          <a:bodyPr wrap="square" rtlCol="0">
            <a:spAutoFit/>
          </a:bodyPr>
          <a:lstStyle/>
          <a:p>
            <a:pPr algn="l" rtl="0"/>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Romans 1:18 – 32</a:t>
            </a:r>
          </a:p>
          <a:p>
            <a:pPr algn="l" rtl="0"/>
            <a:r>
              <a:rPr lang="en-US" sz="2400" b="0" i="0" dirty="0">
                <a:solidFill>
                  <a:schemeClr val="bg1"/>
                </a:solidFill>
                <a:effectLst/>
                <a:latin typeface="ArialMT"/>
              </a:rPr>
              <a:t>undiscerning, untrustworthy, unloving, unforgiving, unmerciful; who, knowing the righteous judgment of God, that those who practice such things are deserving of death, not only do the same but also approve of those who practice them.</a:t>
            </a:r>
          </a:p>
          <a:p>
            <a:br>
              <a:rPr lang="en-US" sz="2400" b="0" i="0" dirty="0">
                <a:solidFill>
                  <a:schemeClr val="bg1"/>
                </a:solidFill>
                <a:effectLst/>
                <a:latin typeface="-apple-system"/>
              </a:rPr>
            </a:b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41971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4248086"/>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The picture in Romans 1</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Marriage and sexuality</a:t>
            </a: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Full of envy, murder, strife and deceit</a:t>
            </a: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Disobedient to parents, undiscerning, untrustworthy</a:t>
            </a: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God gave them over to these thoughts and actions (Rom 1:24)</a:t>
            </a:r>
            <a:endParaRPr lang="en-US"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19092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9745258-B9BF-374B-BE31-207ECE6AB886}"/>
              </a:ext>
            </a:extLst>
          </p:cNvPr>
          <p:cNvSpPr/>
          <p:nvPr/>
        </p:nvSpPr>
        <p:spPr>
          <a:xfrm>
            <a:off x="0" y="0"/>
            <a:ext cx="9144000" cy="6857999"/>
          </a:xfrm>
          <a:prstGeom prst="rect">
            <a:avLst/>
          </a:prstGeom>
          <a:solidFill>
            <a:schemeClr val="tx1">
              <a:alpha val="3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a:extLst>
              <a:ext uri="{FF2B5EF4-FFF2-40B4-BE49-F238E27FC236}">
                <a16:creationId xmlns:a16="http://schemas.microsoft.com/office/drawing/2014/main" id="{B49A35B9-FB3B-5C40-99CE-C1FAF5AA0A02}"/>
              </a:ext>
            </a:extLst>
          </p:cNvPr>
          <p:cNvSpPr txBox="1"/>
          <p:nvPr/>
        </p:nvSpPr>
        <p:spPr>
          <a:xfrm>
            <a:off x="1114756" y="803189"/>
            <a:ext cx="6914487" cy="4802084"/>
          </a:xfrm>
          <a:prstGeom prst="rect">
            <a:avLst/>
          </a:prstGeom>
          <a:noFill/>
        </p:spPr>
        <p:txBody>
          <a:bodyPr wrap="square" rtlCol="0">
            <a:spAutoFit/>
          </a:bodyPr>
          <a:lstStyle/>
          <a:p>
            <a:pPr algn="just">
              <a:lnSpc>
                <a:spcPct val="150000"/>
              </a:lnSpc>
            </a:pPr>
            <a:r>
              <a:rPr lang="en-ZA" sz="2400" b="1" dirty="0">
                <a:solidFill>
                  <a:schemeClr val="bg1"/>
                </a:solidFill>
                <a:latin typeface="Arial" panose="020B0604020202020204" pitchFamily="34" charset="0"/>
                <a:ea typeface="Baskerville" panose="02020502070401020303" pitchFamily="18" charset="0"/>
                <a:cs typeface="Arial" panose="020B0604020202020204" pitchFamily="34" charset="0"/>
              </a:rPr>
              <a:t>The church in the judged kingdom</a:t>
            </a:r>
          </a:p>
          <a:p>
            <a:pPr algn="just">
              <a:lnSpc>
                <a:spcPct val="150000"/>
              </a:lnSpc>
            </a:pPr>
            <a:endParaRPr lang="en-ZA" sz="1500" b="1"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What are we telling the people?</a:t>
            </a:r>
          </a:p>
          <a:p>
            <a:pPr marL="457200"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FontTx/>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Where is the focus?</a:t>
            </a:r>
            <a:endParaRPr lang="en-US"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a:p>
            <a:pPr marL="457200" indent="-457200" algn="just">
              <a:lnSpc>
                <a:spcPct val="150000"/>
              </a:lnSpc>
              <a:buAutoNum type="arabicPeriod"/>
            </a:pPr>
            <a:r>
              <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rPr>
              <a:t>How are we positioning ourselves in the middle of this judgement?</a:t>
            </a:r>
          </a:p>
          <a:p>
            <a:pPr marL="457200" indent="-457200" algn="just">
              <a:lnSpc>
                <a:spcPct val="150000"/>
              </a:lnSpc>
              <a:buAutoNum type="arabicPeriod"/>
            </a:pPr>
            <a:endParaRPr lang="en-ZA" sz="2400" dirty="0">
              <a:solidFill>
                <a:schemeClr val="bg1"/>
              </a:solidFill>
              <a:latin typeface="Arial" panose="020B0604020202020204" pitchFamily="34" charset="0"/>
              <a:ea typeface="Baskerville" panose="02020502070401020303" pitchFamily="18" charset="0"/>
              <a:cs typeface="Arial" panose="020B0604020202020204" pitchFamily="34" charset="0"/>
            </a:endParaRPr>
          </a:p>
        </p:txBody>
      </p:sp>
      <p:pic>
        <p:nvPicPr>
          <p:cNvPr id="5" name="Picture 4">
            <a:extLst>
              <a:ext uri="{FF2B5EF4-FFF2-40B4-BE49-F238E27FC236}">
                <a16:creationId xmlns:a16="http://schemas.microsoft.com/office/drawing/2014/main" id="{2B40CD18-1990-CA4A-BBF2-A7C2228EC3EB}"/>
              </a:ext>
            </a:extLst>
          </p:cNvPr>
          <p:cNvPicPr>
            <a:picLocks noChangeAspect="1"/>
          </p:cNvPicPr>
          <p:nvPr/>
        </p:nvPicPr>
        <p:blipFill>
          <a:blip r:embed="rId2"/>
          <a:stretch>
            <a:fillRect/>
          </a:stretch>
        </p:blipFill>
        <p:spPr>
          <a:xfrm>
            <a:off x="-1" y="5203665"/>
            <a:ext cx="1025611" cy="1644848"/>
          </a:xfrm>
          <a:prstGeom prst="rect">
            <a:avLst/>
          </a:prstGeom>
        </p:spPr>
      </p:pic>
    </p:spTree>
    <p:extLst>
      <p:ext uri="{BB962C8B-B14F-4D97-AF65-F5344CB8AC3E}">
        <p14:creationId xmlns:p14="http://schemas.microsoft.com/office/powerpoint/2010/main" val="46238145"/>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CDB5EBD00ECC439F6EC9BAE9F9B0FC" ma:contentTypeVersion="14" ma:contentTypeDescription="Create a new document." ma:contentTypeScope="" ma:versionID="0b6ce53724347a0f51651cdc188928b3">
  <xsd:schema xmlns:xsd="http://www.w3.org/2001/XMLSchema" xmlns:xs="http://www.w3.org/2001/XMLSchema" xmlns:p="http://schemas.microsoft.com/office/2006/metadata/properties" xmlns:ns2="33e77a83-5a87-48ae-9212-a1963549f2ae" xmlns:ns3="70403649-5801-4472-b8e8-03f4b0112c9f" targetNamespace="http://schemas.microsoft.com/office/2006/metadata/properties" ma:root="true" ma:fieldsID="ecede5d8375c36db018d72616ce9a9c0" ns2:_="" ns3:_="">
    <xsd:import namespace="33e77a83-5a87-48ae-9212-a1963549f2ae"/>
    <xsd:import namespace="70403649-5801-4472-b8e8-03f4b0112c9f"/>
    <xsd:element name="properties">
      <xsd:complexType>
        <xsd:sequence>
          <xsd:element name="documentManagement">
            <xsd:complexType>
              <xsd:all>
                <xsd:element ref="ns2:Open_x0020_Containing_x0020_Folder" minOccurs="0"/>
                <xsd:element ref="ns2:test" minOccurs="0"/>
                <xsd:element ref="ns3:_dlc_DocId" minOccurs="0"/>
                <xsd:element ref="ns3:_dlc_DocIdUrl" minOccurs="0"/>
                <xsd:element ref="ns3:_dlc_DocIdPersistId" minOccurs="0"/>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e77a83-5a87-48ae-9212-a1963549f2ae" elementFormDefault="qualified">
    <xsd:import namespace="http://schemas.microsoft.com/office/2006/documentManagement/types"/>
    <xsd:import namespace="http://schemas.microsoft.com/office/infopath/2007/PartnerControls"/>
    <xsd:element name="Open_x0020_Containing_x0020_Folder" ma:index="2" nillable="true" ma:displayName="Open Containing Folder" ma:internalName="Open_x0020_Containing_x0020_Folder">
      <xsd:simpleType>
        <xsd:restriction base="dms:Text">
          <xsd:maxLength value="255"/>
        </xsd:restriction>
      </xsd:simpleType>
    </xsd:element>
    <xsd:element name="test" ma:index="3" nillable="true" ma:displayName="test" ma:list="{1bf02f54-a109-4302-8d8b-6c6f5a237fb4}" ma:internalName="test" ma:showField="_CopySource">
      <xsd:simpleType>
        <xsd:restriction base="dms:Lookup"/>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403649-5801-4472-b8e8-03f4b0112c9f" elementFormDefault="qualified">
    <xsd:import namespace="http://schemas.microsoft.com/office/2006/documentManagement/types"/>
    <xsd:import namespace="http://schemas.microsoft.com/office/infopath/2007/PartnerControls"/>
    <xsd:element name="_dlc_DocId" ma:index="6" nillable="true" ma:displayName="Document ID Value" ma:description="The value of the document ID assigned to this item." ma:internalName="_dlc_DocId" ma:readOnly="true">
      <xsd:simpleType>
        <xsd:restriction base="dms:Text"/>
      </xsd:simpleType>
    </xsd:element>
    <xsd:element name="_dlc_DocIdUrl" ma:index="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Persist ID" ma:description="Keep ID on add." ma:hidden="true" ma:internalName="_dlc_DocIdPersistId" ma:readOnly="true">
      <xsd:simpleType>
        <xsd:restriction base="dms:Boolean"/>
      </xsd:simple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dlc_DocId xmlns="70403649-5801-4472-b8e8-03f4b0112c9f">ZARR4ZAZY4HQ-1231363018-106947</_dlc_DocId>
    <_dlc_DocIdUrl xmlns="70403649-5801-4472-b8e8-03f4b0112c9f">
      <Url>https://shofaronline.sharepoint.com/_layouts/15/DocIdRedir.aspx?ID=ZARR4ZAZY4HQ-1231363018-106947</Url>
      <Description>ZARR4ZAZY4HQ-1231363018-106947</Description>
    </_dlc_DocIdUrl>
    <test xmlns="33e77a83-5a87-48ae-9212-a1963549f2ae" xsi:nil="true"/>
    <Open_x0020_Containing_x0020_Folder xmlns="33e77a83-5a87-48ae-9212-a1963549f2a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86D6FB-1A92-413B-90E7-EF1EFD8754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e77a83-5a87-48ae-9212-a1963549f2ae"/>
    <ds:schemaRef ds:uri="70403649-5801-4472-b8e8-03f4b0112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917DD6-145F-4180-B670-2D7B79CA42C2}">
  <ds:schemaRefs>
    <ds:schemaRef ds:uri="http://schemas.microsoft.com/office/2006/metadata/properties"/>
    <ds:schemaRef ds:uri="http://schemas.microsoft.com/office/infopath/2007/PartnerControls"/>
    <ds:schemaRef ds:uri="70403649-5801-4472-b8e8-03f4b0112c9f"/>
    <ds:schemaRef ds:uri="33e77a83-5a87-48ae-9212-a1963549f2ae"/>
  </ds:schemaRefs>
</ds:datastoreItem>
</file>

<file path=customXml/itemProps3.xml><?xml version="1.0" encoding="utf-8"?>
<ds:datastoreItem xmlns:ds="http://schemas.openxmlformats.org/officeDocument/2006/customXml" ds:itemID="{CB095723-7A1D-4DD6-BA4D-16435F3F6E28}">
  <ds:schemaRefs>
    <ds:schemaRef ds:uri="http://schemas.microsoft.com/sharepoint/v3/contenttype/forms"/>
  </ds:schemaRefs>
</ds:datastoreItem>
</file>

<file path=customXml/itemProps4.xml><?xml version="1.0" encoding="utf-8"?>
<ds:datastoreItem xmlns:ds="http://schemas.openxmlformats.org/officeDocument/2006/customXml" ds:itemID="{A4D32F50-408F-4460-9F77-696F0B14A9B6}">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427</TotalTime>
  <Words>1070</Words>
  <Application>Microsoft Office PowerPoint</Application>
  <PresentationFormat>On-screen Show (4:3)</PresentationFormat>
  <Paragraphs>73</Paragraphs>
  <Slides>15</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15</vt:i4>
      </vt:variant>
    </vt:vector>
  </HeadingPairs>
  <TitlesOfParts>
    <vt:vector size="24" baseType="lpstr">
      <vt:lpstr>-apple-system</vt:lpstr>
      <vt:lpstr>Arial</vt:lpstr>
      <vt:lpstr>ArialMT</vt:lpstr>
      <vt:lpstr>Baskerville</vt:lpstr>
      <vt:lpstr>Calibri</vt:lpstr>
      <vt:lpstr>Calibri Light</vt:lpstr>
      <vt:lpstr>1_Custom Design</vt:lpstr>
      <vt:lpstr>Custom Design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Rochelle Human</dc:creator>
  <cp:lastModifiedBy>Alistair Kingwill</cp:lastModifiedBy>
  <cp:revision>67</cp:revision>
  <dcterms:created xsi:type="dcterms:W3CDTF">2019-10-29T07:41:15Z</dcterms:created>
  <dcterms:modified xsi:type="dcterms:W3CDTF">2021-05-24T10:57:11Z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0x0101008ACDB5EBD00ECC439F6EC9BAE9F9B0FC</vt:lpwstr>
  </property>
  <property fmtid="{D5CDD505-2E9C-101B-9397-08002B2CF9AE}" pid="3" name="_dlc_DocIdItemGuid">
    <vt:lpwstr>05a079f6-1112-4b63-9426-7c7c0331d286</vt:lpwstr>
  </property>
</Properties>
</file>