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62" r:id="rId5"/>
    <p:sldId id="328" r:id="rId6"/>
    <p:sldId id="363" r:id="rId7"/>
    <p:sldId id="364" r:id="rId8"/>
    <p:sldId id="365" r:id="rId9"/>
    <p:sldId id="366" r:id="rId10"/>
    <p:sldId id="367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64" autoAdjust="0"/>
  </p:normalViewPr>
  <p:slideViewPr>
    <p:cSldViewPr snapToGrid="0" snapToObjects="1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F5439-54BE-FF46-A093-F39C8257DD1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A568-3A7E-704A-ACC2-358344326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are afraid, who you </a:t>
            </a:r>
            <a:r>
              <a:rPr lang="en-Z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gonna</a:t>
            </a: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call? GHOSTBUSTERS!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of</a:t>
            </a: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fear </a:t>
            </a: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(Oxford</a:t>
            </a:r>
            <a:r>
              <a:rPr lang="en-Z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Dictionary): </a:t>
            </a: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unpleasant emotion caused by the threat of danger, pain, or harm.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simple and useful definition of fear is: </a:t>
            </a:r>
            <a:r>
              <a:rPr lang="en-ZA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anxious feeling, caused by our anticipation</a:t>
            </a:r>
            <a:r>
              <a:rPr lang="en-ZA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some imagined event or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</a:t>
            </a: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paralyzes and cripples (incapacitates), causing stress and anxiety which leads to bad decision-making, wrong choices, regret, guilt and shame.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leads to physical (irritable bowel syndrome) and mental (depression) health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i="0" baseline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MY BIGGEST FEAR IS WHEN MY WIFE GOES AWAY AND WE COULD DIE OF HUNGER</a:t>
            </a: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  <a:sym typeface="Wingdings" panose="05000000000000000000" pitchFamily="2" charset="2"/>
              </a:rPr>
              <a:t></a:t>
            </a: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2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OF</a:t>
            </a: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DEATH (YOURSELF AND LOVED ONES), FEAR OF FAILURE/DISAPPOINTMENT, FEAR OF REJECTION/PEOPLE’S OPNION, FEAR OF LACK (having nothing).</a:t>
            </a: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It seems that</a:t>
            </a: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there is as much fear in the church as there is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Why are there so many fearful Christians? Because the self-exalting spirit of the world has so widely permeated the church (Colin Smith).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When someone is on the throne of their lives and something is out of your control, it opens the door to fear.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manifests when there is a misunderstanding/wrong perception of who God is, or when there is rebellion to God’s order.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We</a:t>
            </a: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need to be people of HOPE in a culture of FEAR (will be an amazing testimony).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62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1. You don’t ask Jesus to</a:t>
            </a: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follow you, He asks you to follow Him, and when you follow Him, he calls you to cross over, and with a crossing over, there will be storms.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The storm will reveal the fears in you!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We need to make Jesus Lord of our lives and get off the throne of our lives (DIE TO THE I, ME, MYSELF) and allow Him to lead 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“He was sovereign over your birth, He is sovereign over your life, and He will be sovereign over your death (timing, circumstances, outcome)” (Colin Smith).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2. Jesus wants to be in your boat, and He is at peace in your heart, He is not shaken by anything (HE WAS LYING ON A PILLOW).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3. Jesus hears when you speak, so speak when you are afraid and He will respond, but there is no need to fear if you live by faith in His providence.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and faith are mutually exclusive, the less of one, the more of the 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4. Jesus has complete authority over EVERY storm in your life and in the life of every person, but He will only speak when He is given permission.</a:t>
            </a: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3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i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</a:t>
            </a:r>
            <a:r>
              <a:rPr lang="en-ZA" sz="1200" i="0" baseline="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God and you will overcome ALL fear.</a:t>
            </a:r>
            <a:endParaRPr lang="en-ZA" sz="1200" i="0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AA568-3A7E-704A-ACC2-3583443263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0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758-119D-D74E-B249-9B1E789E2CA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FD64-98F6-1646-B85F-14CAB98D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9735" y="4991928"/>
            <a:ext cx="29546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Reference (If required)</a:t>
            </a:r>
            <a:endParaRPr lang="en-US" sz="17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Alistair </a:t>
            </a:r>
            <a:r>
              <a:rPr lang="en-US" sz="20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Kingwill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OVERCOMING </a:t>
            </a:r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FEAR</a:t>
            </a:r>
            <a:endParaRPr lang="en-US" sz="4500" b="1" spc="600" dirty="0" smtClean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WHEN STORMS ARISE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35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On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the same day, when evening had come, He said to them, "Let us cross over to the other side." 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36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Now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when they had left the multitude, they took Him along in the boat as He was. And other little boats were also with Him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.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37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 great windstorm arose, and the waves beat into the boat, so that it was already filling. </a:t>
            </a:r>
            <a:endParaRPr lang="en-ZA" sz="3200" i="1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Mark 4:35-41 (NKJV)</a:t>
            </a:r>
          </a:p>
        </p:txBody>
      </p:sp>
    </p:spTree>
    <p:extLst>
      <p:ext uri="{BB962C8B-B14F-4D97-AF65-F5344CB8AC3E}">
        <p14:creationId xmlns:p14="http://schemas.microsoft.com/office/powerpoint/2010/main" val="34615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WHEN STORMS ARISE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38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But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He was in the stern, asleep on a pillow. And they awoke Him and said to Him, "Teacher, do You not care that we are perishing?" 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39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Then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He arose and rebuked the wind, and said to the sea, "Peace, be still!" And the wind ceased and there was a great calm.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Mark 4:35-41 (NKJV)</a:t>
            </a:r>
          </a:p>
        </p:txBody>
      </p:sp>
    </p:spTree>
    <p:extLst>
      <p:ext uri="{BB962C8B-B14F-4D97-AF65-F5344CB8AC3E}">
        <p14:creationId xmlns:p14="http://schemas.microsoft.com/office/powerpoint/2010/main" val="27964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WHEN STORMS ARISE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40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But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He said to them, "Why are you so fearful? How is it that you have no faith?" 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41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they feared exceedingly, and said to one another, "Who can this be, that even the wind and the sea obey Him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!"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Mark 4:35-41 (NKJV)</a:t>
            </a:r>
          </a:p>
        </p:txBody>
      </p:sp>
    </p:spTree>
    <p:extLst>
      <p:ext uri="{BB962C8B-B14F-4D97-AF65-F5344CB8AC3E}">
        <p14:creationId xmlns:p14="http://schemas.microsoft.com/office/powerpoint/2010/main" val="24119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COMMON TYPES OF FEARS</a:t>
            </a:r>
            <a:endParaRPr lang="en-ZA" sz="3200" i="1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514350" indent="-514350" algn="just">
              <a:buAutoNum type="arabicPeriod"/>
            </a:pP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Agoraphobia: fear of open 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spaces or crowds.</a:t>
            </a:r>
          </a:p>
          <a:p>
            <a:pPr marL="514350" indent="-514350" algn="just">
              <a:buAutoNum type="arabicPeriod"/>
            </a:pP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Acrophobia: fear of 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heights.</a:t>
            </a:r>
          </a:p>
          <a:p>
            <a:pPr marL="514350" indent="-514350" algn="just">
              <a:buAutoNum type="arabicPeriod"/>
            </a:pPr>
            <a:r>
              <a:rPr lang="en-ZA" sz="3200" i="1" dirty="0" err="1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Pteromerhanophobia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: fear of 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flying.</a:t>
            </a:r>
          </a:p>
          <a:p>
            <a:pPr marL="514350" indent="-514350" algn="just">
              <a:buAutoNum type="arabicPeriod"/>
            </a:pP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Claustrophobia: fear of enclosed 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spaces.</a:t>
            </a:r>
          </a:p>
          <a:p>
            <a:pPr marL="514350" indent="-514350" algn="just">
              <a:buAutoNum type="arabicPeriod"/>
            </a:pPr>
            <a:r>
              <a:rPr lang="en-ZA" sz="3200" i="1" dirty="0" err="1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Cynophobia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: fear of dogs.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514350" indent="-514350" algn="just">
              <a:buAutoNum type="arabicPeriod"/>
            </a:pPr>
            <a:r>
              <a:rPr lang="en-ZA" sz="3200" i="1" dirty="0" err="1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Trypanophobia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: fear of 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needles.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Nomophobia: fear of being without a phone.</a:t>
            </a:r>
          </a:p>
        </p:txBody>
      </p:sp>
    </p:spTree>
    <p:extLst>
      <p:ext uri="{BB962C8B-B14F-4D97-AF65-F5344CB8AC3E}">
        <p14:creationId xmlns:p14="http://schemas.microsoft.com/office/powerpoint/2010/main" val="22830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THE FIVE BASIC FEARS</a:t>
            </a:r>
            <a:endParaRPr lang="en-ZA" sz="3200" i="1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of extinction (ceasing to exist, death).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of mutilation (losing a body part, pain).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of loss of autonomy (being immobilized).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of separation (abandonment, rejection).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Fear of ego-death (humiliation, shame).</a:t>
            </a:r>
          </a:p>
        </p:txBody>
      </p:sp>
    </p:spTree>
    <p:extLst>
      <p:ext uri="{BB962C8B-B14F-4D97-AF65-F5344CB8AC3E}">
        <p14:creationId xmlns:p14="http://schemas.microsoft.com/office/powerpoint/2010/main" val="33652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PT Serif" charset="0"/>
              </a:rPr>
              <a:t>FOUR TRUTHS TO EMBRACE</a:t>
            </a:r>
            <a:endParaRPr lang="en-ZA" sz="3200" i="1" dirty="0" smtClean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Jesus has called you to follow Him.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Jesus is at peace in your boat.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Jesus hears and responds to your voice.</a:t>
            </a:r>
          </a:p>
          <a:p>
            <a:pPr marL="514350" indent="-514350" algn="just">
              <a:buAutoNum type="arabicPeriod"/>
            </a:pP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Jesus has authority over EVERY storm.</a:t>
            </a:r>
          </a:p>
        </p:txBody>
      </p:sp>
    </p:spTree>
    <p:extLst>
      <p:ext uri="{BB962C8B-B14F-4D97-AF65-F5344CB8AC3E}">
        <p14:creationId xmlns:p14="http://schemas.microsoft.com/office/powerpoint/2010/main" val="18195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220" y="5622870"/>
            <a:ext cx="614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John Doe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48" y="2460465"/>
            <a:ext cx="9182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pc="600" dirty="0" smtClean="0">
                <a:solidFill>
                  <a:schemeClr val="bg1"/>
                </a:solidFill>
                <a:latin typeface="Muli ExtraBold" charset="0"/>
                <a:ea typeface="Muli ExtraBold" charset="0"/>
                <a:cs typeface="Muli ExtraBold" charset="0"/>
              </a:rPr>
              <a:t>UNDERSTANDINGTHE NEW TESTAMENT</a:t>
            </a:r>
            <a:endParaRPr lang="en-US" sz="4500" b="1" spc="600" dirty="0">
              <a:solidFill>
                <a:schemeClr val="bg1"/>
              </a:solidFill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800" cy="6865200"/>
          </a:xfrm>
          <a:prstGeom prst="rect">
            <a:avLst/>
          </a:prstGeom>
        </p:spPr>
      </p:pic>
      <p:sp>
        <p:nvSpPr>
          <p:cNvPr id="12" name="TextBox 11"/>
          <p:cNvSpPr txBox="1">
            <a:spLocks/>
          </p:cNvSpPr>
          <p:nvPr/>
        </p:nvSpPr>
        <p:spPr>
          <a:xfrm>
            <a:off x="1780936" y="606112"/>
            <a:ext cx="861752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THE KEY TO OVERCOMING ALL FEAR</a:t>
            </a:r>
          </a:p>
          <a:p>
            <a:pPr algn="just"/>
            <a:r>
              <a:rPr lang="en-ZA" sz="3200" i="1" baseline="30000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28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 And </a:t>
            </a:r>
            <a:r>
              <a:rPr lang="en-ZA" sz="3200" i="1" dirty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do not fear those who kill the body but cannot kill the soul. But rather fear Him who is able to destroy both soul and body in hell</a:t>
            </a:r>
            <a:r>
              <a:rPr lang="en-ZA" sz="3200" i="1" dirty="0" smtClean="0">
                <a:solidFill>
                  <a:schemeClr val="bg1"/>
                </a:solidFill>
                <a:latin typeface="PT Serif" charset="0"/>
                <a:ea typeface="PT Serif" charset="0"/>
                <a:cs typeface="PT Serif" charset="0"/>
              </a:rPr>
              <a:t>.</a:t>
            </a:r>
            <a:endParaRPr lang="en-ZA" sz="3200" i="1" dirty="0">
              <a:solidFill>
                <a:schemeClr val="bg1"/>
              </a:solidFill>
              <a:latin typeface="PT Serif" charset="0"/>
              <a:ea typeface="PT Serif" charset="0"/>
              <a:cs typeface="PT Serif" charset="0"/>
            </a:endParaRP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PT Serif" charset="0"/>
                <a:cs typeface="Helvetica" panose="020B0604020202020204" pitchFamily="34" charset="0"/>
              </a:rPr>
              <a:t>Matthew 10:28 (NKJV)</a:t>
            </a:r>
          </a:p>
        </p:txBody>
      </p:sp>
    </p:spTree>
    <p:extLst>
      <p:ext uri="{BB962C8B-B14F-4D97-AF65-F5344CB8AC3E}">
        <p14:creationId xmlns:p14="http://schemas.microsoft.com/office/powerpoint/2010/main" val="19679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38D1D6E74F4485550D2A2C987D0E" ma:contentTypeVersion="5" ma:contentTypeDescription="Create a new document." ma:contentTypeScope="" ma:versionID="5bf825f722789b00b0d64174189ce1ac">
  <xsd:schema xmlns:xsd="http://www.w3.org/2001/XMLSchema" xmlns:xs="http://www.w3.org/2001/XMLSchema" xmlns:p="http://schemas.microsoft.com/office/2006/metadata/properties" xmlns:ns2="714ffc91-1b9b-4e8d-b723-91ea9c0a278c" xmlns:ns3="bab4612d-69c1-4a01-bbdc-435c7bba1413" targetNamespace="http://schemas.microsoft.com/office/2006/metadata/properties" ma:root="true" ma:fieldsID="db6f1844d91a255056de2f2e869068b4" ns2:_="" ns3:_="">
    <xsd:import namespace="714ffc91-1b9b-4e8d-b723-91ea9c0a278c"/>
    <xsd:import namespace="bab4612d-69c1-4a01-bbdc-435c7bba1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ffc91-1b9b-4e8d-b723-91ea9c0a2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612d-69c1-4a01-bbdc-435c7bba14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3F8C4-C9CB-4453-BB9C-2791DBD53415}">
  <ds:schemaRefs>
    <ds:schemaRef ds:uri="http://schemas.openxmlformats.org/package/2006/metadata/core-properties"/>
    <ds:schemaRef ds:uri="714ffc91-1b9b-4e8d-b723-91ea9c0a278c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bab4612d-69c1-4a01-bbdc-435c7bba1413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32DAD9-4C3A-4CAE-8E24-D35EB3A9B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ffc91-1b9b-4e8d-b723-91ea9c0a278c"/>
    <ds:schemaRef ds:uri="bab4612d-69c1-4a01-bbdc-435c7bba1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C84043-1910-40BA-9C7A-2748B5EEA2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24738</TotalTime>
  <Words>927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Muli ExtraBold</vt:lpstr>
      <vt:lpstr>PT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415</cp:revision>
  <dcterms:created xsi:type="dcterms:W3CDTF">2017-09-28T14:33:41Z</dcterms:created>
  <dcterms:modified xsi:type="dcterms:W3CDTF">2018-11-26T13:37:50Z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0x01010032AC38D1D6E74F4485550D2A2C987D0E</vt:lpwstr>
  </property>
</Properties>
</file>