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Whereas modern people say that those who speak to themselves are crazy, here God speaks to Himself, as does David and many other Bible characters.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Whereas modern people say that those who speak to themselves are crazy, here God speaks to Himself, as does David and many other Bible characters.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Whereas modern people say that those who speak to themselves are crazy, here God speaks to Himself, as does David and many other Bible characters.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Whereas modern people say that those who speak to themselves are crazy, here God speaks to Himself, as does David and many other Bible characters.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4693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3"/>
          <p:cNvSpPr txBox="1"/>
          <p:nvPr/>
        </p:nvSpPr>
        <p:spPr>
          <a:xfrm>
            <a:off x="0" y="4524724"/>
            <a:ext cx="9144001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 cap="all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How can the Ark come to me</a:t>
            </a:r>
          </a:p>
          <a:p>
            <a:pPr algn="ctr">
              <a:defRPr sz="3600" b="1" cap="all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(</a:t>
            </a:r>
            <a:r>
              <a:rPr cap="none"/>
              <a:t>2 Samuel 6.1-16)</a:t>
            </a:r>
          </a:p>
        </p:txBody>
      </p:sp>
      <p:sp>
        <p:nvSpPr>
          <p:cNvPr id="114" name="TextBox 4"/>
          <p:cNvSpPr txBox="1"/>
          <p:nvPr/>
        </p:nvSpPr>
        <p:spPr>
          <a:xfrm>
            <a:off x="0" y="5590435"/>
            <a:ext cx="9144001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i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1pPr>
          </a:lstStyle>
          <a:p>
            <a:r>
              <a:t>Ps. Hennie Swart</a:t>
            </a:r>
          </a:p>
        </p:txBody>
      </p:sp>
      <p:pic>
        <p:nvPicPr>
          <p:cNvPr id="11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b="30253"/>
          <a:stretch>
            <a:fillRect/>
          </a:stretch>
        </p:blipFill>
        <p:spPr>
          <a:xfrm>
            <a:off x="7177013" y="5446779"/>
            <a:ext cx="1440001" cy="74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271587" y="204725"/>
            <a:ext cx="6600826" cy="4319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6"/>
                  <a:pt x="0" y="10801"/>
                </a:cubicBezTo>
                <a:cubicBezTo>
                  <a:pt x="0" y="16766"/>
                  <a:pt x="4835" y="21600"/>
                  <a:pt x="10800" y="21600"/>
                </a:cubicBezTo>
                <a:cubicBezTo>
                  <a:pt x="16765" y="21600"/>
                  <a:pt x="21600" y="16766"/>
                  <a:pt x="21600" y="10801"/>
                </a:cubicBezTo>
                <a:cubicBezTo>
                  <a:pt x="21600" y="4836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69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3"/>
          <p:cNvSpPr txBox="1"/>
          <p:nvPr/>
        </p:nvSpPr>
        <p:spPr>
          <a:xfrm>
            <a:off x="-1" y="333725"/>
            <a:ext cx="914400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lvl1pPr>
          </a:lstStyle>
          <a:p>
            <a:r>
              <a:t>2 Samuel 6.1-16 NIV</a:t>
            </a:r>
          </a:p>
        </p:txBody>
      </p:sp>
      <p:sp>
        <p:nvSpPr>
          <p:cNvPr id="120" name="TextBox 4"/>
          <p:cNvSpPr txBox="1"/>
          <p:nvPr/>
        </p:nvSpPr>
        <p:spPr>
          <a:xfrm>
            <a:off x="457200" y="1016477"/>
            <a:ext cx="8275319" cy="5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1</a:t>
            </a:r>
            <a:r>
              <a:rPr baseline="0"/>
              <a:t>David again brought together out of Israel chosen men, thirty thousand in all. </a:t>
            </a:r>
            <a:r>
              <a:rPr baseline="31999"/>
              <a:t>2</a:t>
            </a:r>
            <a:r>
              <a:rPr baseline="0"/>
              <a:t>He and all his men set out from Baalah of Judah﻿﻿ to bring up from there the ark of God, which is called by the Name,﻿﻿ the name of the Lord Almighty, who is enthroned between the cherubim that are on the ark. </a:t>
            </a:r>
            <a:r>
              <a:rPr baseline="31999"/>
              <a:t>3</a:t>
            </a:r>
            <a:r>
              <a:rPr baseline="0"/>
              <a:t>They set the ark of God on a new cart and brought it from the house of Abinadab, which was on the hill. Uzzah and Ahio, sons of Abinadab, were guiding the new cart </a:t>
            </a:r>
            <a:r>
              <a:rPr baseline="31999"/>
              <a:t>4</a:t>
            </a:r>
            <a:r>
              <a:rPr baseline="0"/>
              <a:t>with the ark of God on it,﻿﻿ and Ahio was walking in front of it. </a:t>
            </a:r>
            <a:r>
              <a:rPr baseline="31999"/>
              <a:t>5</a:t>
            </a:r>
            <a:r>
              <a:rPr baseline="0"/>
              <a:t>David and the whole house of Israel were celebrating with all their might before the Lord, with songs﻿﻿ and with harps, lyres, tambourines, sistrums and cymbals.</a:t>
            </a:r>
          </a:p>
        </p:txBody>
      </p:sp>
      <p:pic>
        <p:nvPicPr>
          <p:cNvPr id="12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b="30253"/>
          <a:stretch>
            <a:fillRect/>
          </a:stretch>
        </p:blipFill>
        <p:spPr>
          <a:xfrm>
            <a:off x="7177013" y="5446779"/>
            <a:ext cx="1440001" cy="748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693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3"/>
          <p:cNvSpPr txBox="1"/>
          <p:nvPr/>
        </p:nvSpPr>
        <p:spPr>
          <a:xfrm>
            <a:off x="-1" y="333725"/>
            <a:ext cx="914400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lvl1pPr>
          </a:lstStyle>
          <a:p>
            <a:r>
              <a:t>2 Samuel 6.1-16 NIV</a:t>
            </a:r>
          </a:p>
        </p:txBody>
      </p:sp>
      <p:sp>
        <p:nvSpPr>
          <p:cNvPr id="127" name="TextBox 4"/>
          <p:cNvSpPr txBox="1"/>
          <p:nvPr/>
        </p:nvSpPr>
        <p:spPr>
          <a:xfrm>
            <a:off x="457200" y="1016477"/>
            <a:ext cx="8275319" cy="5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baseline="31999"/>
              <a:t>6</a:t>
            </a:r>
            <a:r>
              <a:rPr baseline="0"/>
              <a:t>When they came to the threshing floor of Nacon, Uzzah reached out and took hold of the ark of God, because the oxen stumbled. </a:t>
            </a:r>
            <a:r>
              <a:rPr baseline="31999"/>
              <a:t>7</a:t>
            </a:r>
            <a:r>
              <a:rPr baseline="0"/>
              <a:t>The Lord’s anger burned against Uzzah because of his irreverent act; therefore God struck him down and he died there beside the ark of God. </a:t>
            </a:r>
          </a:p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baseline="31999"/>
              <a:t>8</a:t>
            </a:r>
            <a:r>
              <a:rPr baseline="0"/>
              <a:t>Then David was angry because the Lord’s wrath had broken out against Uzzah, and to this day that place is called Perez Uzzah.﻿﻿ </a:t>
            </a:r>
            <a:r>
              <a:rPr baseline="31999"/>
              <a:t>9</a:t>
            </a:r>
            <a:r>
              <a:rPr baseline="0"/>
              <a:t>David was afraid of the Lord that day and said, “How can the ark of the Lord ever come to me?” </a:t>
            </a:r>
            <a:r>
              <a:rPr baseline="31999"/>
              <a:t>10</a:t>
            </a:r>
            <a:r>
              <a:rPr baseline="0"/>
              <a:t>He was not willing to take the ark of the Lord to be with him in the City of David. Instead, he took it aside to the house of Obed-Edom the Gittite.</a:t>
            </a:r>
          </a:p>
        </p:txBody>
      </p:sp>
      <p:pic>
        <p:nvPicPr>
          <p:cNvPr id="12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b="30253"/>
          <a:stretch>
            <a:fillRect/>
          </a:stretch>
        </p:blipFill>
        <p:spPr>
          <a:xfrm>
            <a:off x="7177013" y="5446779"/>
            <a:ext cx="1440001" cy="748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693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3"/>
          <p:cNvSpPr txBox="1"/>
          <p:nvPr/>
        </p:nvSpPr>
        <p:spPr>
          <a:xfrm>
            <a:off x="-1" y="333725"/>
            <a:ext cx="914400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lvl1pPr>
          </a:lstStyle>
          <a:p>
            <a:r>
              <a:t>2 Samuel 6.1-16 NIV</a:t>
            </a:r>
          </a:p>
        </p:txBody>
      </p:sp>
      <p:sp>
        <p:nvSpPr>
          <p:cNvPr id="134" name="TextBox 4"/>
          <p:cNvSpPr txBox="1"/>
          <p:nvPr/>
        </p:nvSpPr>
        <p:spPr>
          <a:xfrm>
            <a:off x="457200" y="1016477"/>
            <a:ext cx="8275319" cy="402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baseline="31999"/>
              <a:t>11</a:t>
            </a:r>
            <a:r>
              <a:rPr baseline="0"/>
              <a:t>The ark of the Lord remained in the house of Obed-Edom the Gittite for three months, and the Lord blessed him and his entire household. </a:t>
            </a:r>
          </a:p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baseline="31999"/>
              <a:t>12</a:t>
            </a:r>
            <a:r>
              <a:rPr baseline="0"/>
              <a:t>Now King David was told, “The Lord has blessed the household of Obed-Edom and everything he has, because of the ark of God.” So David went down and brought up the ark of God from the house of Obed-Edom to the City of David with rejoicing. </a:t>
            </a:r>
            <a:r>
              <a:rPr baseline="31999"/>
              <a:t>13</a:t>
            </a:r>
            <a:r>
              <a:rPr baseline="0"/>
              <a:t>When those who were carrying the ark of the Lord had taken six steps, he sacrificed a bull and a fattened calf.</a:t>
            </a:r>
          </a:p>
        </p:txBody>
      </p:sp>
      <p:pic>
        <p:nvPicPr>
          <p:cNvPr id="13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b="30253"/>
          <a:stretch>
            <a:fillRect/>
          </a:stretch>
        </p:blipFill>
        <p:spPr>
          <a:xfrm>
            <a:off x="7177013" y="5446779"/>
            <a:ext cx="1440001" cy="748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693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3"/>
          <p:cNvSpPr txBox="1"/>
          <p:nvPr/>
        </p:nvSpPr>
        <p:spPr>
          <a:xfrm>
            <a:off x="-1" y="333725"/>
            <a:ext cx="914400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lvl1pPr>
          </a:lstStyle>
          <a:p>
            <a:r>
              <a:t>2 Samuel 6.1-16 NIV</a:t>
            </a:r>
          </a:p>
        </p:txBody>
      </p:sp>
      <p:sp>
        <p:nvSpPr>
          <p:cNvPr id="141" name="TextBox 4"/>
          <p:cNvSpPr txBox="1"/>
          <p:nvPr/>
        </p:nvSpPr>
        <p:spPr>
          <a:xfrm>
            <a:off x="457200" y="1016477"/>
            <a:ext cx="8275319" cy="324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baseline="31999"/>
              <a:t>14</a:t>
            </a:r>
            <a:r>
              <a:rPr baseline="0"/>
              <a:t>David, wearing a linen ephod, danced before the Lord with all his might, </a:t>
            </a:r>
            <a:r>
              <a:rPr baseline="31999"/>
              <a:t>15</a:t>
            </a:r>
            <a:r>
              <a:rPr baseline="0"/>
              <a:t>while he and the entire house of Israel brought up the ark of the Lord with shouts and the sound of trumpets. </a:t>
            </a:r>
          </a:p>
          <a:p>
            <a:pPr algn="just">
              <a:defRPr sz="2600" baseline="29846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baseline="31999"/>
              <a:t>16</a:t>
            </a:r>
            <a:r>
              <a:rPr baseline="0"/>
              <a:t>As the ark of the Lord was entering the City of David, Michal daughter of Saul watched from a window. And when she saw King David leaping and dancing before the Lord, she despised him in her heart. </a:t>
            </a:r>
          </a:p>
        </p:txBody>
      </p:sp>
      <p:pic>
        <p:nvPicPr>
          <p:cNvPr id="142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b="30253"/>
          <a:stretch>
            <a:fillRect/>
          </a:stretch>
        </p:blipFill>
        <p:spPr>
          <a:xfrm>
            <a:off x="7177013" y="5446779"/>
            <a:ext cx="1440001" cy="748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4693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3"/>
          <p:cNvSpPr txBox="1"/>
          <p:nvPr/>
        </p:nvSpPr>
        <p:spPr>
          <a:xfrm>
            <a:off x="-1" y="333725"/>
            <a:ext cx="914400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 spc="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lvl1pPr>
          </a:lstStyle>
          <a:p>
            <a:r>
              <a:t>Outline</a:t>
            </a:r>
          </a:p>
        </p:txBody>
      </p:sp>
      <p:sp>
        <p:nvSpPr>
          <p:cNvPr id="148" name="TextBox 4"/>
          <p:cNvSpPr txBox="1"/>
          <p:nvPr/>
        </p:nvSpPr>
        <p:spPr>
          <a:xfrm>
            <a:off x="434340" y="951761"/>
            <a:ext cx="827532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27789" indent="-427789" algn="just">
              <a:buSzPct val="100000"/>
              <a:buAutoNum type="arabicPeriod"/>
              <a:defRPr sz="3200" baseline="-1999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sz="3600" dirty="0"/>
              <a:t>The need for the ark</a:t>
            </a:r>
          </a:p>
          <a:p>
            <a:pPr marL="427789" indent="-427789" algn="just">
              <a:buSzPct val="100000"/>
              <a:buAutoNum type="arabicPeriod"/>
              <a:defRPr sz="3200" baseline="-1999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sz="3600" dirty="0"/>
              <a:t>The danger of the ark</a:t>
            </a:r>
          </a:p>
          <a:p>
            <a:pPr marL="427789" indent="-427789" algn="just">
              <a:buSzPct val="100000"/>
              <a:buAutoNum type="arabicPeriod"/>
              <a:defRPr sz="3200" baseline="-1999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rPr sz="3600" dirty="0"/>
              <a:t>The gospel of the ark</a:t>
            </a:r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b="30253"/>
          <a:stretch>
            <a:fillRect/>
          </a:stretch>
        </p:blipFill>
        <p:spPr>
          <a:xfrm>
            <a:off x="7177013" y="5446779"/>
            <a:ext cx="1440001" cy="748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22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PT Serif</vt:lpstr>
      <vt:lpstr>Trade Gothic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Belinda</cp:lastModifiedBy>
  <cp:revision>1</cp:revision>
  <dcterms:modified xsi:type="dcterms:W3CDTF">2018-11-11T07:07:31Z</dcterms:modified>
</cp:coreProperties>
</file>