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62" r:id="rId5"/>
    <p:sldId id="328" r:id="rId6"/>
    <p:sldId id="334" r:id="rId7"/>
    <p:sldId id="3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0909" autoAdjust="0"/>
  </p:normalViewPr>
  <p:slideViewPr>
    <p:cSldViewPr snapToGrid="0" snapToObjects="1">
      <p:cViewPr varScale="1">
        <p:scale>
          <a:sx n="52" d="100"/>
          <a:sy n="52" d="100"/>
        </p:scale>
        <p:origin x="13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5439-54BE-FF46-A093-F39C8257DD1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A568-3A7E-704A-ACC2-35834432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4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758-119D-D74E-B249-9B1E789E2CA9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9735" y="4991928"/>
            <a:ext cx="29546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Reference (If required)</a:t>
            </a:r>
            <a:endParaRPr lang="en-US" sz="17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Thanksgiving Feast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914" y="2460465"/>
            <a:ext cx="9293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2018</a:t>
            </a:r>
          </a:p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A YEAR OF POSITIONING</a:t>
            </a:r>
          </a:p>
        </p:txBody>
      </p:sp>
    </p:spTree>
    <p:extLst>
      <p:ext uri="{BB962C8B-B14F-4D97-AF65-F5344CB8AC3E}">
        <p14:creationId xmlns:p14="http://schemas.microsoft.com/office/powerpoint/2010/main" val="2078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POSITION, STAND STILL AND SEE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17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You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will not need to fight in this battle. Position yourselves, stand still and see the salvation of the LORD, who is with you, O Judah and Jerusalem!' Do not fear or be dismayed; tomorrow go out against them, for the LORD is with you."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2 Chronicles 20:17 (NKJV)</a:t>
            </a:r>
          </a:p>
        </p:txBody>
      </p:sp>
    </p:spTree>
    <p:extLst>
      <p:ext uri="{BB962C8B-B14F-4D97-AF65-F5344CB8AC3E}">
        <p14:creationId xmlns:p14="http://schemas.microsoft.com/office/powerpoint/2010/main" val="34615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HIGHLIGHTS OF THE YEAR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Appointment of Elders.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Appointment of Student Committee.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Re-established culture of 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missions: Lesotho, Uganda, Hospital Ministry, </a:t>
            </a:r>
            <a:r>
              <a:rPr lang="en-ZA" sz="3200" i="1" dirty="0" err="1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Plett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, FYC 2019.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Many new passionate first year students.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More multi-cultural demographic.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Excellent culture of serving (78 people).</a:t>
            </a:r>
          </a:p>
        </p:txBody>
      </p:sp>
    </p:spTree>
    <p:extLst>
      <p:ext uri="{BB962C8B-B14F-4D97-AF65-F5344CB8AC3E}">
        <p14:creationId xmlns:p14="http://schemas.microsoft.com/office/powerpoint/2010/main" val="11700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SOME FIGURES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Total members (incl. 15 children): 120.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Regular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g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uests: 22.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32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new members (some from other Shofars).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16 people baptized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.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Tithes and offerings growth:</a:t>
            </a:r>
          </a:p>
          <a:p>
            <a:pPr algn="just"/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	Ave T&amp;O per month in 2016 = R54k.</a:t>
            </a:r>
          </a:p>
          <a:p>
            <a:pPr algn="just"/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	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Ave T&amp;O per month in 2017 = R64k.</a:t>
            </a:r>
          </a:p>
          <a:p>
            <a:pPr algn="just"/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	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Ave T&amp;O per month in 2018 = R73k.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38D1D6E74F4485550D2A2C987D0E" ma:contentTypeVersion="5" ma:contentTypeDescription="Create a new document." ma:contentTypeScope="" ma:versionID="5bf825f722789b00b0d64174189ce1ac">
  <xsd:schema xmlns:xsd="http://www.w3.org/2001/XMLSchema" xmlns:xs="http://www.w3.org/2001/XMLSchema" xmlns:p="http://schemas.microsoft.com/office/2006/metadata/properties" xmlns:ns2="714ffc91-1b9b-4e8d-b723-91ea9c0a278c" xmlns:ns3="bab4612d-69c1-4a01-bbdc-435c7bba1413" targetNamespace="http://schemas.microsoft.com/office/2006/metadata/properties" ma:root="true" ma:fieldsID="db6f1844d91a255056de2f2e869068b4" ns2:_="" ns3:_="">
    <xsd:import namespace="714ffc91-1b9b-4e8d-b723-91ea9c0a278c"/>
    <xsd:import namespace="bab4612d-69c1-4a01-bbdc-435c7bba1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ffc91-1b9b-4e8d-b723-91ea9c0a2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612d-69c1-4a01-bbdc-435c7bba14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73F8C4-C9CB-4453-BB9C-2791DBD53415}">
  <ds:schemaRefs>
    <ds:schemaRef ds:uri="bab4612d-69c1-4a01-bbdc-435c7bba14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4ffc91-1b9b-4e8d-b723-91ea9c0a278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C84043-1910-40BA-9C7A-2748B5EEA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32DAD9-4C3A-4CAE-8E24-D35EB3A9B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ffc91-1b9b-4e8d-b723-91ea9c0a278c"/>
    <ds:schemaRef ds:uri="bab4612d-69c1-4a01-bbdc-435c7bba1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19931</TotalTime>
  <Words>181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Muli ExtraBold</vt:lpstr>
      <vt:lpstr>PT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356</cp:revision>
  <dcterms:created xsi:type="dcterms:W3CDTF">2017-09-28T14:33:41Z</dcterms:created>
  <dcterms:modified xsi:type="dcterms:W3CDTF">2018-10-21T06:19:25Z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0x01010032AC38D1D6E74F4485550D2A2C987D0E</vt:lpwstr>
  </property>
</Properties>
</file>