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2" r:id="rId5"/>
    <p:sldId id="328" r:id="rId6"/>
    <p:sldId id="325" r:id="rId7"/>
    <p:sldId id="313" r:id="rId8"/>
    <p:sldId id="331" r:id="rId9"/>
    <p:sldId id="329" r:id="rId10"/>
    <p:sldId id="330" r:id="rId11"/>
    <p:sldId id="336" r:id="rId12"/>
    <p:sldId id="327" r:id="rId13"/>
    <p:sldId id="333" r:id="rId14"/>
    <p:sldId id="335" r:id="rId15"/>
    <p:sldId id="334" r:id="rId16"/>
    <p:sldId id="337" r:id="rId17"/>
    <p:sldId id="338" r:id="rId18"/>
    <p:sldId id="3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64" autoAdjust="0"/>
  </p:normalViewPr>
  <p:slideViewPr>
    <p:cSldViewPr snapToGrid="0" snapToObjects="1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F5439-54BE-FF46-A093-F39C8257DD1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A568-3A7E-704A-ACC2-35834432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</a:t>
            </a: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while the Lord has been speaking to me about a wonderful principle in the Bible; called SOWING and REAPING (also seedtime and harvest).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Galatians 6:7 says: Whatever a man sows, that he will also reap.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in the parable of the sower, Jesus calls us to be sowers in His kingdom, so that a harvest can be reaped for His glory.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John 4, Jesus mentions sowing, and in 1 Corinthians 3, Paul also refers to planting (which includes sowing). ANY FARMER KNOWS THIS CONCEPT.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heard someone saying once, that when we get to heaven, we must make sure our bags of seed are empty!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all</a:t>
            </a: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being given seed to sow, as Jesus said to His disciples in Matthew 10:8: Freely you have received, freely give. Who here knows you have been given seed?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love what the Lord says to Jeremiah in chapter 1 verse 9: Behold, I have put My words into your mouth. CHRIST IS ENOUGH FOR EVERYONE.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 want to show you that we have all been given much seed and that we can sow that seed if we really want to, but the choice is ours!</a:t>
            </a:r>
            <a:endParaRPr lang="en-Z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3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Gifts of the Holy Spirit, nine mentioned in 1 Corinthians 12, also supernatural anointing from God.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Desire it and then step out in faith and watch the Holy Spirit move.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CUT TO THE HEART: Conviction from</a:t>
            </a:r>
            <a:r>
              <a:rPr lang="en-US" baseline="0" dirty="0" smtClean="0"/>
              <a:t> the Holy Spirit.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SHALL WE DO: They were hungry to know this Jesus, this Holy God of Love.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REPENT: Make a 180 degree turn, change of mind (METANOIA), change of lifestyle.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BELIEVE: Put your faith fully in Jesus, of which baptism is the primary public witness.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RECEIVE THE GIFT OF THE HOLY SPIRIT: To continue this journey of sanctification and to be a witness.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</a:t>
            </a:r>
            <a:r>
              <a:rPr lang="en-US" baseline="0" dirty="0" smtClean="0"/>
              <a:t> YOU AND YOUR CHILDREN: Generations.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ALL WHO ARE AFAR OFF: Nations.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ANYONE.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GLADLY RECEIVED HIS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3000 people added in one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CHRIST IS ENOUGH FOR EVERYONE, YOU HAVE SEED TO SOW, GO AND SOW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Three times in the</a:t>
            </a:r>
            <a:r>
              <a:rPr lang="en-US" baseline="0" dirty="0" smtClean="0"/>
              <a:t> NT, Paul refers to “my gospel”, meaning he has taken ownership of seed of the gospel in his life and he lived to share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CHRIST DIED – FOR OUR SINS (all the sins of all the world).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CHRIST WAS BURIED FOR THREE DAYS.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CHRIST ROSE FROM THE DEAD.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gospel is not law, demanding that we pay our own way. The gospel is a welcome announcement, declaring that Jesus paid it all.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doing Evangelism, there must be four elements clearly mentioned: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GOD – MAN – CHRIST –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0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 ARE SINNERS, EVERY ONE HAS A CONSCIENCE THAT THEY ARE NOT PERFECT (but people are looking for it).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GOD….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Who here has had a BUT GOD moment in your life? Hopefully many!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5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CONSEQUENCES ARE A REALITY OF LIFE, ALSO PART OF THE GOSPEL.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 ONLY TWO CHOICES: LIFE OR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3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CONFESS (AND REPENT) WITH YOUR MOUTH THAT JESUS IS LORD.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BELIEVE IN YOUR HEART (FAITH) THAT HE ROSE FROM THE DEAD.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3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2239963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rade Gothic LT Std" pitchFamily="50" charset="0"/>
              </a:rPr>
              <a:t>People can deny the word of God, the church and Jesus, but cannot deny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6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758-119D-D74E-B249-9B1E789E2CA9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9735" y="4991928"/>
            <a:ext cx="29546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Reference (If required)</a:t>
            </a:r>
            <a:endParaRPr lang="en-US" sz="17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Alistair </a:t>
            </a:r>
            <a:r>
              <a:rPr lang="en-US" sz="2000" b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Kingwill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CHRIST IS ENOUGH FOR EVERYONE</a:t>
            </a:r>
          </a:p>
        </p:txBody>
      </p:sp>
    </p:spTree>
    <p:extLst>
      <p:ext uri="{BB962C8B-B14F-4D97-AF65-F5344CB8AC3E}">
        <p14:creationId xmlns:p14="http://schemas.microsoft.com/office/powerpoint/2010/main" val="20783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. THE SEED OF YOUR TESTIMONY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How your life was before coming to Christ.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How you came to Christ.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How your life has been after coming to Christ.</a:t>
            </a:r>
          </a:p>
        </p:txBody>
      </p:sp>
    </p:spTree>
    <p:extLst>
      <p:ext uri="{BB962C8B-B14F-4D97-AF65-F5344CB8AC3E}">
        <p14:creationId xmlns:p14="http://schemas.microsoft.com/office/powerpoint/2010/main" val="938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. THE SEED OF YOUR TESTIMONY</a:t>
            </a:r>
          </a:p>
          <a:p>
            <a:pPr algn="just"/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Use this method to tell others: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Your born-again experience.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Your encounter with the Holy Spirit.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Your baptism in water.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All other testimonies (healing, deliverance, breakthrough, etc.).</a:t>
            </a:r>
          </a:p>
        </p:txBody>
      </p:sp>
    </p:spTree>
    <p:extLst>
      <p:ext uri="{BB962C8B-B14F-4D97-AF65-F5344CB8AC3E}">
        <p14:creationId xmlns:p14="http://schemas.microsoft.com/office/powerpoint/2010/main" val="42352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. THE SEED OF THE SUPERNATURAL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algn="just"/>
            <a:r>
              <a:rPr lang="en-ZA" sz="3200" i="1" baseline="30000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4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my speech and my preaching were not with persuasive words of human wisdom, but in demonstration of the Spirit and of power, 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5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that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your faith should not be in the wisdom of men but in the power of God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.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1 Corinthians 2:4-5 (NKJV)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. THE SEED OF THE SUPERNATURAL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33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with great power the apostles gave witness to the resurrection of the Lord Jesus. And great grace was upon them all. </a:t>
            </a:r>
            <a:endParaRPr lang="en-ZA" sz="3200" i="1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Acts 4:33 (NKJV)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RECEIVING THE FULLNESS OF CHRIST</a:t>
            </a:r>
          </a:p>
          <a:p>
            <a:pPr algn="just"/>
            <a:r>
              <a:rPr lang="en-ZA" sz="3200" i="1" baseline="30000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37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Now when they heard this, they were cut to the heart, and said to Peter and the rest of the apostles, "Men and brethren, what shall we do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?"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38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Then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Peter said to them, "Repent, and let every one of you be baptized in the name of Jesus Christ for the remission of sins; and you shall receive the gift of the Holy Spirit. 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Acts 2:37-41 (NKJV)</a:t>
            </a:r>
          </a:p>
        </p:txBody>
      </p:sp>
    </p:spTree>
    <p:extLst>
      <p:ext uri="{BB962C8B-B14F-4D97-AF65-F5344CB8AC3E}">
        <p14:creationId xmlns:p14="http://schemas.microsoft.com/office/powerpoint/2010/main" val="28708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RECEIVING THE FULLNESS OF CHRIST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39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For the promise is to you and to your children, and to all who are afar off, as many as the Lord our God will call." </a:t>
            </a:r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40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with many other words he testified and exhorted them, saying, "Be saved from this perverse generation." </a:t>
            </a:r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41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Then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those who gladly received his word were baptized; and that day about three thousand souls were added to 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them.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Acts 2:37-41 (NKJV)</a:t>
            </a:r>
          </a:p>
        </p:txBody>
      </p:sp>
    </p:spTree>
    <p:extLst>
      <p:ext uri="{BB962C8B-B14F-4D97-AF65-F5344CB8AC3E}">
        <p14:creationId xmlns:p14="http://schemas.microsoft.com/office/powerpoint/2010/main" val="1913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1. THE SEED OF THE GOSPEL</a:t>
            </a:r>
          </a:p>
          <a:p>
            <a:pPr algn="just"/>
            <a:r>
              <a:rPr lang="en-ZA" sz="3200" i="1" baseline="30000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For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I delivered to you first of all that which I also received: that Christ died for our sins according to the Scriptures, 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4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that He was buried, and that He rose again the third day according to the Scriptures, 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1 Corinthians 15:3-4 (NKJV)</a:t>
            </a:r>
          </a:p>
        </p:txBody>
      </p:sp>
    </p:spTree>
    <p:extLst>
      <p:ext uri="{BB962C8B-B14F-4D97-AF65-F5344CB8AC3E}">
        <p14:creationId xmlns:p14="http://schemas.microsoft.com/office/powerpoint/2010/main" val="34615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1. THE SEED OF THE GOSPEL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GOD is our holy Creator and righteous Judge.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MAN has rebelled against God by sinning.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CHRIST died and paid the price we could not.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RESPONSE needed is repentance and belief.</a:t>
            </a:r>
          </a:p>
        </p:txBody>
      </p:sp>
    </p:spTree>
    <p:extLst>
      <p:ext uri="{BB962C8B-B14F-4D97-AF65-F5344CB8AC3E}">
        <p14:creationId xmlns:p14="http://schemas.microsoft.com/office/powerpoint/2010/main" val="34592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1. THE SEED OF THE GOSPEL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10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As it is written: “There is none righteous, no, not one; 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r"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Romans </a:t>
            </a: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3:10 </a:t>
            </a:r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(NKJV)</a:t>
            </a:r>
          </a:p>
          <a:p>
            <a:pPr algn="just"/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23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for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all have sinned and fall short of the glory of God, 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Romans 3:23 (NKJV)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1. THE SEED OF THE GOSPEL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algn="just"/>
            <a:r>
              <a:rPr lang="en-ZA" sz="3200" i="1" baseline="30000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8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But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God demonstrates His own love toward us, in that while we were still sinners, Christ died for us. 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Romans 5:8 (NKJV)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1. THE SEED OF THE GOSPEL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23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For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the wages of sin is death, but the gift of God is eternal life in Christ Jesus our Lord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. 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Romans 6:23 (NKJV)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1. THE SEED OF THE GOSPEL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9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that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if you confess with your mouth the Lord Jesus and believe in your heart that God has raised Him from the dead, you will be saved. 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10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For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with the heart one believes unto righteousness, and with the mouth confession is made unto salvation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.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Romans 10:9,10 (NKJV)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LEADING SOMEONE IN PRAYER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Acknowledge you are a sinner.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Believe that Christ died for your sins.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Repent of your sins and ask for forgiveness.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Ask God into your life.</a:t>
            </a:r>
          </a:p>
          <a:p>
            <a:pPr marL="514350" indent="-514350" algn="just">
              <a:buAutoNum type="alphaLcPeriod"/>
            </a:pP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C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ommit to follow Jesus.</a:t>
            </a:r>
          </a:p>
          <a:p>
            <a:pPr marL="514350" indent="-514350" algn="just">
              <a:buAutoNum type="alphaL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Thank God for your salvation.</a:t>
            </a:r>
          </a:p>
        </p:txBody>
      </p:sp>
    </p:spTree>
    <p:extLst>
      <p:ext uri="{BB962C8B-B14F-4D97-AF65-F5344CB8AC3E}">
        <p14:creationId xmlns:p14="http://schemas.microsoft.com/office/powerpoint/2010/main" val="34891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2. THE SEED OF YOUR TESTIMONY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11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they overcame him by the blood of the Lamb and by the word of their testimony, and they did not love their lives to the death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.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Revelation 12:11 (NKJV)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PT Serif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38D1D6E74F4485550D2A2C987D0E" ma:contentTypeVersion="5" ma:contentTypeDescription="Create a new document." ma:contentTypeScope="" ma:versionID="5bf825f722789b00b0d64174189ce1ac">
  <xsd:schema xmlns:xsd="http://www.w3.org/2001/XMLSchema" xmlns:xs="http://www.w3.org/2001/XMLSchema" xmlns:p="http://schemas.microsoft.com/office/2006/metadata/properties" xmlns:ns2="714ffc91-1b9b-4e8d-b723-91ea9c0a278c" xmlns:ns3="bab4612d-69c1-4a01-bbdc-435c7bba1413" targetNamespace="http://schemas.microsoft.com/office/2006/metadata/properties" ma:root="true" ma:fieldsID="db6f1844d91a255056de2f2e869068b4" ns2:_="" ns3:_="">
    <xsd:import namespace="714ffc91-1b9b-4e8d-b723-91ea9c0a278c"/>
    <xsd:import namespace="bab4612d-69c1-4a01-bbdc-435c7bba14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ffc91-1b9b-4e8d-b723-91ea9c0a2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612d-69c1-4a01-bbdc-435c7bba14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3F8C4-C9CB-4453-BB9C-2791DBD53415}">
  <ds:schemaRefs>
    <ds:schemaRef ds:uri="http://schemas.microsoft.com/office/2006/documentManagement/types"/>
    <ds:schemaRef ds:uri="bab4612d-69c1-4a01-bbdc-435c7bba1413"/>
    <ds:schemaRef ds:uri="http://schemas.microsoft.com/office/2006/metadata/properties"/>
    <ds:schemaRef ds:uri="http://purl.org/dc/elements/1.1/"/>
    <ds:schemaRef ds:uri="714ffc91-1b9b-4e8d-b723-91ea9c0a278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32DAD9-4C3A-4CAE-8E24-D35EB3A9B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ffc91-1b9b-4e8d-b723-91ea9c0a278c"/>
    <ds:schemaRef ds:uri="bab4612d-69c1-4a01-bbdc-435c7bba1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C84043-1910-40BA-9C7A-2748B5EEA2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16913</TotalTime>
  <Words>1367</Words>
  <Application>Microsoft Office PowerPoint</Application>
  <PresentationFormat>Widescreen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Muli ExtraBold</vt:lpstr>
      <vt:lpstr>PT Serif</vt:lpstr>
      <vt:lpstr>Trade Gothic 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315</cp:revision>
  <dcterms:created xsi:type="dcterms:W3CDTF">2017-09-28T14:33:41Z</dcterms:created>
  <dcterms:modified xsi:type="dcterms:W3CDTF">2018-09-22T20:31:25Z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0x01010032AC38D1D6E74F4485550D2A2C987D0E</vt:lpwstr>
  </property>
</Properties>
</file>